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390" r:id="rId4"/>
  </p:sldMasterIdLst>
  <p:notesMasterIdLst>
    <p:notesMasterId r:id="rId39"/>
  </p:notesMasterIdLst>
  <p:handoutMasterIdLst>
    <p:handoutMasterId r:id="rId40"/>
  </p:handoutMasterIdLst>
  <p:sldIdLst>
    <p:sldId id="256" r:id="rId5"/>
    <p:sldId id="257" r:id="rId6"/>
    <p:sldId id="258" r:id="rId7"/>
    <p:sldId id="288" r:id="rId8"/>
    <p:sldId id="273" r:id="rId9"/>
    <p:sldId id="274" r:id="rId10"/>
    <p:sldId id="275" r:id="rId11"/>
    <p:sldId id="276" r:id="rId12"/>
    <p:sldId id="289" r:id="rId13"/>
    <p:sldId id="297" r:id="rId14"/>
    <p:sldId id="298" r:id="rId15"/>
    <p:sldId id="314" r:id="rId16"/>
    <p:sldId id="292" r:id="rId17"/>
    <p:sldId id="299" r:id="rId18"/>
    <p:sldId id="293" r:id="rId19"/>
    <p:sldId id="294" r:id="rId20"/>
    <p:sldId id="295" r:id="rId21"/>
    <p:sldId id="296" r:id="rId22"/>
    <p:sldId id="290" r:id="rId23"/>
    <p:sldId id="280" r:id="rId24"/>
    <p:sldId id="284" r:id="rId25"/>
    <p:sldId id="318" r:id="rId26"/>
    <p:sldId id="319" r:id="rId27"/>
    <p:sldId id="320" r:id="rId28"/>
    <p:sldId id="301" r:id="rId29"/>
    <p:sldId id="307" r:id="rId30"/>
    <p:sldId id="317" r:id="rId31"/>
    <p:sldId id="315" r:id="rId32"/>
    <p:sldId id="316" r:id="rId33"/>
    <p:sldId id="311" r:id="rId34"/>
    <p:sldId id="321" r:id="rId35"/>
    <p:sldId id="312" r:id="rId36"/>
    <p:sldId id="313" r:id="rId37"/>
    <p:sldId id="291" r:id="rId38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" id="{E4E962BB-F059-514A-895C-D483F9E30959}">
          <p14:sldIdLst>
            <p14:sldId id="256"/>
          </p14:sldIdLst>
        </p14:section>
        <p14:section name="Produktdefinition" id="{56A814A0-842B-784E-9647-19B0AEEEB8C7}">
          <p14:sldIdLst>
            <p14:sldId id="257"/>
            <p14:sldId id="258"/>
          </p14:sldIdLst>
        </p14:section>
        <p14:section name="Situationsanalyse" id="{B5DBD192-CA2A-E541-AD0A-DD9102AC0178}">
          <p14:sldIdLst>
            <p14:sldId id="288"/>
            <p14:sldId id="273"/>
            <p14:sldId id="274"/>
            <p14:sldId id="275"/>
            <p14:sldId id="276"/>
          </p14:sldIdLst>
        </p14:section>
        <p14:section name="Strategische Marketingplanung" id="{306718D7-F0B0-4848-AD12-3633C52815ED}">
          <p14:sldIdLst>
            <p14:sldId id="289"/>
            <p14:sldId id="297"/>
            <p14:sldId id="298"/>
            <p14:sldId id="314"/>
            <p14:sldId id="292"/>
            <p14:sldId id="299"/>
            <p14:sldId id="293"/>
            <p14:sldId id="294"/>
            <p14:sldId id="295"/>
            <p14:sldId id="296"/>
          </p14:sldIdLst>
        </p14:section>
        <p14:section name="Operative Marketingplanung" id="{85A000B2-9F48-A84E-A58F-D0956DBADEFD}">
          <p14:sldIdLst>
            <p14:sldId id="290"/>
            <p14:sldId id="280"/>
          </p14:sldIdLst>
        </p14:section>
        <p14:section name="Durchführung der Massnahmen" id="{7C420D6B-9125-5A40-977F-B029139033E3}">
          <p14:sldIdLst>
            <p14:sldId id="284"/>
            <p14:sldId id="318"/>
            <p14:sldId id="319"/>
            <p14:sldId id="320"/>
            <p14:sldId id="301"/>
            <p14:sldId id="307"/>
            <p14:sldId id="317"/>
            <p14:sldId id="315"/>
            <p14:sldId id="316"/>
            <p14:sldId id="311"/>
            <p14:sldId id="321"/>
            <p14:sldId id="312"/>
            <p14:sldId id="313"/>
          </p14:sldIdLst>
        </p14:section>
        <p14:section name="Kontrolle der Marketingergebnisse" id="{90F56E83-6B8C-7E46-8BE7-3C39AA957F1F}">
          <p14:sldIdLst>
            <p14:sldId id="2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01B821-A1FF-4177-AEE7-76D212191A09}"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39" autoAdjust="0"/>
    <p:restoredTop sz="83925" autoAdjust="0"/>
  </p:normalViewPr>
  <p:slideViewPr>
    <p:cSldViewPr>
      <p:cViewPr>
        <p:scale>
          <a:sx n="59" d="100"/>
          <a:sy n="59" d="100"/>
        </p:scale>
        <p:origin x="2088" y="632"/>
      </p:cViewPr>
      <p:guideLst>
        <p:guide orient="horz" pos="2160"/>
        <p:guide pos="2880"/>
      </p:guideLst>
    </p:cSldViewPr>
  </p:slideViewPr>
  <p:outlineViewPr>
    <p:cViewPr>
      <p:scale>
        <a:sx n="30" d="100"/>
        <a:sy n="30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</p:sldLst>
  </p:outlineViewPr>
  <p:notesTextViewPr>
    <p:cViewPr>
      <p:scale>
        <a:sx n="100" d="100"/>
        <a:sy n="100" d="100"/>
      </p:scale>
      <p:origin x="0" y="-24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335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9" Type="http://schemas.openxmlformats.org/officeDocument/2006/relationships/slide" Target="slides/slide9.xml"/><Relationship Id="rId20" Type="http://schemas.openxmlformats.org/officeDocument/2006/relationships/slide" Target="slides/slide21.xml"/><Relationship Id="rId21" Type="http://schemas.openxmlformats.org/officeDocument/2006/relationships/slide" Target="slides/slide34.xml"/><Relationship Id="rId10" Type="http://schemas.openxmlformats.org/officeDocument/2006/relationships/slide" Target="slides/slide10.xml"/><Relationship Id="rId11" Type="http://schemas.openxmlformats.org/officeDocument/2006/relationships/slide" Target="slides/slide11.xml"/><Relationship Id="rId12" Type="http://schemas.openxmlformats.org/officeDocument/2006/relationships/slide" Target="slides/slide12.xml"/><Relationship Id="rId13" Type="http://schemas.openxmlformats.org/officeDocument/2006/relationships/slide" Target="slides/slide13.xml"/><Relationship Id="rId14" Type="http://schemas.openxmlformats.org/officeDocument/2006/relationships/slide" Target="slides/slide14.xml"/><Relationship Id="rId15" Type="http://schemas.openxmlformats.org/officeDocument/2006/relationships/slide" Target="slides/slide15.xml"/><Relationship Id="rId16" Type="http://schemas.openxmlformats.org/officeDocument/2006/relationships/slide" Target="slides/slide16.xml"/><Relationship Id="rId17" Type="http://schemas.openxmlformats.org/officeDocument/2006/relationships/slide" Target="slides/slide17.xml"/><Relationship Id="rId18" Type="http://schemas.openxmlformats.org/officeDocument/2006/relationships/slide" Target="slides/slide18.xml"/><Relationship Id="rId19" Type="http://schemas.openxmlformats.org/officeDocument/2006/relationships/slide" Target="slides/slide19.xml"/><Relationship Id="rId1" Type="http://schemas.openxmlformats.org/officeDocument/2006/relationships/slide" Target="slides/slide1.xml"/><Relationship Id="rId2" Type="http://schemas.openxmlformats.org/officeDocument/2006/relationships/slide" Target="slides/slide2.xml"/><Relationship Id="rId3" Type="http://schemas.openxmlformats.org/officeDocument/2006/relationships/slide" Target="slides/slide3.xml"/><Relationship Id="rId4" Type="http://schemas.openxmlformats.org/officeDocument/2006/relationships/slide" Target="slides/slide4.xml"/><Relationship Id="rId5" Type="http://schemas.openxmlformats.org/officeDocument/2006/relationships/slide" Target="slides/slide5.xml"/><Relationship Id="rId6" Type="http://schemas.openxmlformats.org/officeDocument/2006/relationships/slide" Target="slides/slide6.xml"/><Relationship Id="rId7" Type="http://schemas.openxmlformats.org/officeDocument/2006/relationships/slide" Target="slides/slide7.xml"/><Relationship Id="rId8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412BB4-EA21-DD41-9279-3BD8F89B2C57}" type="doc">
      <dgm:prSet loTypeId="urn:microsoft.com/office/officeart/2005/8/layout/orgChart1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de-DE"/>
        </a:p>
      </dgm:t>
    </dgm:pt>
    <dgm:pt modelId="{D12E5DCB-6B0F-2F44-9FC1-58CC0EDB5DB6}">
      <dgm:prSet phldrT="[Text]" custT="1"/>
      <dgm:spPr>
        <a:solidFill>
          <a:schemeClr val="accent4"/>
        </a:solidFill>
      </dgm:spPr>
      <dgm:t>
        <a:bodyPr/>
        <a:lstStyle/>
        <a:p>
          <a:r>
            <a:rPr lang="de-DE" sz="1600" dirty="0"/>
            <a:t>Leistungsmerkmale</a:t>
          </a:r>
        </a:p>
      </dgm:t>
    </dgm:pt>
    <dgm:pt modelId="{3AF06D24-A1B8-1848-A7CA-7B341CCECA04}" type="parTrans" cxnId="{7F9281C8-667B-FC4F-AD55-2A1B4F8B72CE}">
      <dgm:prSet/>
      <dgm:spPr/>
      <dgm:t>
        <a:bodyPr/>
        <a:lstStyle/>
        <a:p>
          <a:endParaRPr lang="de-DE"/>
        </a:p>
      </dgm:t>
    </dgm:pt>
    <dgm:pt modelId="{7C241A13-CA97-9C48-AE24-462E8752446F}" type="sibTrans" cxnId="{7F9281C8-667B-FC4F-AD55-2A1B4F8B72CE}">
      <dgm:prSet/>
      <dgm:spPr/>
      <dgm:t>
        <a:bodyPr/>
        <a:lstStyle/>
        <a:p>
          <a:endParaRPr lang="de-DE"/>
        </a:p>
      </dgm:t>
    </dgm:pt>
    <dgm:pt modelId="{3A464261-8A61-CF48-A7FF-7259E5CEC6F5}">
      <dgm:prSet phldrT="[Text]" custT="1"/>
      <dgm:spPr/>
      <dgm:t>
        <a:bodyPr/>
        <a:lstStyle/>
        <a:p>
          <a:r>
            <a:rPr lang="de-DE" sz="1600" dirty="0"/>
            <a:t>Arbeitsplätze</a:t>
          </a:r>
        </a:p>
      </dgm:t>
    </dgm:pt>
    <dgm:pt modelId="{B02B4349-AADA-0044-90A9-EE2AAE4A612D}" type="parTrans" cxnId="{CFBF801D-5EB3-D140-9328-C740DD3B87FE}">
      <dgm:prSet/>
      <dgm:spPr/>
      <dgm:t>
        <a:bodyPr/>
        <a:lstStyle/>
        <a:p>
          <a:endParaRPr lang="de-DE"/>
        </a:p>
      </dgm:t>
    </dgm:pt>
    <dgm:pt modelId="{41E384B1-F247-D341-9B92-2A7C2A143E77}" type="sibTrans" cxnId="{CFBF801D-5EB3-D140-9328-C740DD3B87FE}">
      <dgm:prSet/>
      <dgm:spPr/>
      <dgm:t>
        <a:bodyPr/>
        <a:lstStyle/>
        <a:p>
          <a:endParaRPr lang="de-DE"/>
        </a:p>
      </dgm:t>
    </dgm:pt>
    <dgm:pt modelId="{4DF4928B-8EB6-4B4B-A328-3EC9D7CD8712}">
      <dgm:prSet phldrT="[Text]" custT="1"/>
      <dgm:spPr/>
      <dgm:t>
        <a:bodyPr/>
        <a:lstStyle/>
        <a:p>
          <a:r>
            <a:rPr lang="de-DE" sz="1600" dirty="0"/>
            <a:t>Seminarräume</a:t>
          </a:r>
        </a:p>
      </dgm:t>
    </dgm:pt>
    <dgm:pt modelId="{2282F74C-77A6-BE42-98F6-019CD535F0C4}" type="parTrans" cxnId="{760FB630-F27C-D348-98F1-6D4AFE297667}">
      <dgm:prSet/>
      <dgm:spPr/>
      <dgm:t>
        <a:bodyPr/>
        <a:lstStyle/>
        <a:p>
          <a:endParaRPr lang="de-DE"/>
        </a:p>
      </dgm:t>
    </dgm:pt>
    <dgm:pt modelId="{ED63EFD5-81F6-E94A-AA31-025592208A8A}" type="sibTrans" cxnId="{760FB630-F27C-D348-98F1-6D4AFE297667}">
      <dgm:prSet/>
      <dgm:spPr/>
      <dgm:t>
        <a:bodyPr/>
        <a:lstStyle/>
        <a:p>
          <a:endParaRPr lang="de-DE"/>
        </a:p>
      </dgm:t>
    </dgm:pt>
    <dgm:pt modelId="{0E1F8245-5912-474F-8E88-0438B097D2F0}">
      <dgm:prSet phldrT="[Text]" custT="1"/>
      <dgm:spPr/>
      <dgm:t>
        <a:bodyPr/>
        <a:lstStyle/>
        <a:p>
          <a:r>
            <a:rPr lang="de-DE" sz="1600" dirty="0"/>
            <a:t>Partyräume</a:t>
          </a:r>
        </a:p>
      </dgm:t>
    </dgm:pt>
    <dgm:pt modelId="{03389905-C59B-884D-84F3-40315F948FCF}" type="parTrans" cxnId="{FFAC1ABB-7822-C549-95DA-D285BD365F23}">
      <dgm:prSet/>
      <dgm:spPr/>
      <dgm:t>
        <a:bodyPr/>
        <a:lstStyle/>
        <a:p>
          <a:endParaRPr lang="de-DE"/>
        </a:p>
      </dgm:t>
    </dgm:pt>
    <dgm:pt modelId="{11FEDB03-83E6-0647-8711-AAD1DB8A530D}" type="sibTrans" cxnId="{FFAC1ABB-7822-C549-95DA-D285BD365F23}">
      <dgm:prSet/>
      <dgm:spPr/>
      <dgm:t>
        <a:bodyPr/>
        <a:lstStyle/>
        <a:p>
          <a:endParaRPr lang="de-DE"/>
        </a:p>
      </dgm:t>
    </dgm:pt>
    <dgm:pt modelId="{AF261158-1467-674C-9FD4-30D26D809C71}">
      <dgm:prSet phldrT="[Text]" custT="1"/>
      <dgm:spPr/>
      <dgm:t>
        <a:bodyPr/>
        <a:lstStyle/>
        <a:p>
          <a:r>
            <a:rPr lang="de-DE" sz="1600" dirty="0" err="1"/>
            <a:t>Hochzeitslocation</a:t>
          </a:r>
          <a:endParaRPr lang="de-DE" sz="1600" dirty="0"/>
        </a:p>
      </dgm:t>
    </dgm:pt>
    <dgm:pt modelId="{444C200A-C3FE-3B4F-8C77-8C82055668EF}" type="parTrans" cxnId="{9AC645EA-3AC4-374F-B074-20D574941539}">
      <dgm:prSet/>
      <dgm:spPr/>
      <dgm:t>
        <a:bodyPr/>
        <a:lstStyle/>
        <a:p>
          <a:endParaRPr lang="de-DE"/>
        </a:p>
      </dgm:t>
    </dgm:pt>
    <dgm:pt modelId="{F318C054-380E-3244-8A6B-58ADAE2331E3}" type="sibTrans" cxnId="{9AC645EA-3AC4-374F-B074-20D574941539}">
      <dgm:prSet/>
      <dgm:spPr/>
      <dgm:t>
        <a:bodyPr/>
        <a:lstStyle/>
        <a:p>
          <a:endParaRPr lang="de-DE"/>
        </a:p>
      </dgm:t>
    </dgm:pt>
    <dgm:pt modelId="{C38D5BD2-1333-A549-8B18-6942C37DDAF8}" type="pres">
      <dgm:prSet presAssocID="{23412BB4-EA21-DD41-9279-3BD8F89B2C5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de-DE"/>
        </a:p>
      </dgm:t>
    </dgm:pt>
    <dgm:pt modelId="{93EE1DBF-05A2-5A4B-B7AA-FEBA0F07CD85}" type="pres">
      <dgm:prSet presAssocID="{D12E5DCB-6B0F-2F44-9FC1-58CC0EDB5DB6}" presName="hierRoot1" presStyleCnt="0">
        <dgm:presLayoutVars>
          <dgm:hierBranch val="init"/>
        </dgm:presLayoutVars>
      </dgm:prSet>
      <dgm:spPr/>
    </dgm:pt>
    <dgm:pt modelId="{F365BAD2-DF24-9048-9916-5263981E2CD3}" type="pres">
      <dgm:prSet presAssocID="{D12E5DCB-6B0F-2F44-9FC1-58CC0EDB5DB6}" presName="rootComposite1" presStyleCnt="0"/>
      <dgm:spPr/>
    </dgm:pt>
    <dgm:pt modelId="{A3D23635-A326-4E48-B804-435359D46F5E}" type="pres">
      <dgm:prSet presAssocID="{D12E5DCB-6B0F-2F44-9FC1-58CC0EDB5DB6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A3A4FAAD-B03B-364F-B738-9F5D2ECC1AD4}" type="pres">
      <dgm:prSet presAssocID="{D12E5DCB-6B0F-2F44-9FC1-58CC0EDB5DB6}" presName="rootConnector1" presStyleLbl="node1" presStyleIdx="0" presStyleCnt="0"/>
      <dgm:spPr/>
      <dgm:t>
        <a:bodyPr/>
        <a:lstStyle/>
        <a:p>
          <a:endParaRPr lang="de-DE"/>
        </a:p>
      </dgm:t>
    </dgm:pt>
    <dgm:pt modelId="{0059C490-2D18-DE40-AA97-6C5D94E37E57}" type="pres">
      <dgm:prSet presAssocID="{D12E5DCB-6B0F-2F44-9FC1-58CC0EDB5DB6}" presName="hierChild2" presStyleCnt="0"/>
      <dgm:spPr/>
    </dgm:pt>
    <dgm:pt modelId="{8397CA0D-09C5-7B42-B5A4-CD1BF12E3A44}" type="pres">
      <dgm:prSet presAssocID="{B02B4349-AADA-0044-90A9-EE2AAE4A612D}" presName="Name37" presStyleLbl="parChTrans1D2" presStyleIdx="0" presStyleCnt="4"/>
      <dgm:spPr/>
      <dgm:t>
        <a:bodyPr/>
        <a:lstStyle/>
        <a:p>
          <a:endParaRPr lang="de-DE"/>
        </a:p>
      </dgm:t>
    </dgm:pt>
    <dgm:pt modelId="{96BE9E1C-423C-7245-AC19-AE8D2CA23433}" type="pres">
      <dgm:prSet presAssocID="{3A464261-8A61-CF48-A7FF-7259E5CEC6F5}" presName="hierRoot2" presStyleCnt="0">
        <dgm:presLayoutVars>
          <dgm:hierBranch val="init"/>
        </dgm:presLayoutVars>
      </dgm:prSet>
      <dgm:spPr/>
    </dgm:pt>
    <dgm:pt modelId="{18A5C781-A1D1-9344-91D0-11869B895BD7}" type="pres">
      <dgm:prSet presAssocID="{3A464261-8A61-CF48-A7FF-7259E5CEC6F5}" presName="rootComposite" presStyleCnt="0"/>
      <dgm:spPr/>
    </dgm:pt>
    <dgm:pt modelId="{03E7A206-550E-A947-AD45-2C62EEB9CB87}" type="pres">
      <dgm:prSet presAssocID="{3A464261-8A61-CF48-A7FF-7259E5CEC6F5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4D1ADA0-9DDF-8D41-B6D5-FC2CBDAF3C5C}" type="pres">
      <dgm:prSet presAssocID="{3A464261-8A61-CF48-A7FF-7259E5CEC6F5}" presName="rootConnector" presStyleLbl="node2" presStyleIdx="0" presStyleCnt="4"/>
      <dgm:spPr/>
      <dgm:t>
        <a:bodyPr/>
        <a:lstStyle/>
        <a:p>
          <a:endParaRPr lang="de-DE"/>
        </a:p>
      </dgm:t>
    </dgm:pt>
    <dgm:pt modelId="{6669F8C6-3F0B-4440-8C93-B1CCDF543489}" type="pres">
      <dgm:prSet presAssocID="{3A464261-8A61-CF48-A7FF-7259E5CEC6F5}" presName="hierChild4" presStyleCnt="0"/>
      <dgm:spPr/>
    </dgm:pt>
    <dgm:pt modelId="{CBEB3542-254F-F743-A01D-CF3B9C2B9BA5}" type="pres">
      <dgm:prSet presAssocID="{3A464261-8A61-CF48-A7FF-7259E5CEC6F5}" presName="hierChild5" presStyleCnt="0"/>
      <dgm:spPr/>
    </dgm:pt>
    <dgm:pt modelId="{DBD15FDC-567E-C745-95C9-7F7CEDF8F9CB}" type="pres">
      <dgm:prSet presAssocID="{2282F74C-77A6-BE42-98F6-019CD535F0C4}" presName="Name37" presStyleLbl="parChTrans1D2" presStyleIdx="1" presStyleCnt="4"/>
      <dgm:spPr/>
      <dgm:t>
        <a:bodyPr/>
        <a:lstStyle/>
        <a:p>
          <a:endParaRPr lang="de-DE"/>
        </a:p>
      </dgm:t>
    </dgm:pt>
    <dgm:pt modelId="{783B4F6B-F2C5-ED49-9A11-5005D31694B8}" type="pres">
      <dgm:prSet presAssocID="{4DF4928B-8EB6-4B4B-A328-3EC9D7CD8712}" presName="hierRoot2" presStyleCnt="0">
        <dgm:presLayoutVars>
          <dgm:hierBranch val="init"/>
        </dgm:presLayoutVars>
      </dgm:prSet>
      <dgm:spPr/>
    </dgm:pt>
    <dgm:pt modelId="{5D529EDE-6E7F-1E4B-9E98-FF23B6C84D73}" type="pres">
      <dgm:prSet presAssocID="{4DF4928B-8EB6-4B4B-A328-3EC9D7CD8712}" presName="rootComposite" presStyleCnt="0"/>
      <dgm:spPr/>
    </dgm:pt>
    <dgm:pt modelId="{17C70575-ADFB-F441-B0CF-300013FEC65E}" type="pres">
      <dgm:prSet presAssocID="{4DF4928B-8EB6-4B4B-A328-3EC9D7CD8712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34A347F1-42E6-344B-B4D0-66485E870216}" type="pres">
      <dgm:prSet presAssocID="{4DF4928B-8EB6-4B4B-A328-3EC9D7CD8712}" presName="rootConnector" presStyleLbl="node2" presStyleIdx="1" presStyleCnt="4"/>
      <dgm:spPr/>
      <dgm:t>
        <a:bodyPr/>
        <a:lstStyle/>
        <a:p>
          <a:endParaRPr lang="de-DE"/>
        </a:p>
      </dgm:t>
    </dgm:pt>
    <dgm:pt modelId="{8FE61336-F621-964C-909D-1EC1B1BDB940}" type="pres">
      <dgm:prSet presAssocID="{4DF4928B-8EB6-4B4B-A328-3EC9D7CD8712}" presName="hierChild4" presStyleCnt="0"/>
      <dgm:spPr/>
    </dgm:pt>
    <dgm:pt modelId="{E0CBE3E2-777A-BA4C-B349-280A8F9547F4}" type="pres">
      <dgm:prSet presAssocID="{4DF4928B-8EB6-4B4B-A328-3EC9D7CD8712}" presName="hierChild5" presStyleCnt="0"/>
      <dgm:spPr/>
    </dgm:pt>
    <dgm:pt modelId="{D518EAEE-62CC-2C43-8086-3A02B0FB22D6}" type="pres">
      <dgm:prSet presAssocID="{03389905-C59B-884D-84F3-40315F948FCF}" presName="Name37" presStyleLbl="parChTrans1D2" presStyleIdx="2" presStyleCnt="4"/>
      <dgm:spPr/>
      <dgm:t>
        <a:bodyPr/>
        <a:lstStyle/>
        <a:p>
          <a:endParaRPr lang="de-DE"/>
        </a:p>
      </dgm:t>
    </dgm:pt>
    <dgm:pt modelId="{B64E1093-2D5F-9B41-88D9-9AC42002B281}" type="pres">
      <dgm:prSet presAssocID="{0E1F8245-5912-474F-8E88-0438B097D2F0}" presName="hierRoot2" presStyleCnt="0">
        <dgm:presLayoutVars>
          <dgm:hierBranch val="init"/>
        </dgm:presLayoutVars>
      </dgm:prSet>
      <dgm:spPr/>
    </dgm:pt>
    <dgm:pt modelId="{E8055AAB-E60A-C94C-AFAB-00CCE868311E}" type="pres">
      <dgm:prSet presAssocID="{0E1F8245-5912-474F-8E88-0438B097D2F0}" presName="rootComposite" presStyleCnt="0"/>
      <dgm:spPr/>
    </dgm:pt>
    <dgm:pt modelId="{30C90B68-9CEC-9A48-B7B2-4B7DFB972F2C}" type="pres">
      <dgm:prSet presAssocID="{0E1F8245-5912-474F-8E88-0438B097D2F0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A65EFB5-75F6-9341-B401-EC5D8A6FE0C7}" type="pres">
      <dgm:prSet presAssocID="{0E1F8245-5912-474F-8E88-0438B097D2F0}" presName="rootConnector" presStyleLbl="node2" presStyleIdx="2" presStyleCnt="4"/>
      <dgm:spPr/>
      <dgm:t>
        <a:bodyPr/>
        <a:lstStyle/>
        <a:p>
          <a:endParaRPr lang="de-DE"/>
        </a:p>
      </dgm:t>
    </dgm:pt>
    <dgm:pt modelId="{BCBF1891-7D56-F546-B0B8-4E8D0F60054D}" type="pres">
      <dgm:prSet presAssocID="{0E1F8245-5912-474F-8E88-0438B097D2F0}" presName="hierChild4" presStyleCnt="0"/>
      <dgm:spPr/>
    </dgm:pt>
    <dgm:pt modelId="{34B36CC9-DDEF-8A48-AC38-FD5BB39DF4F5}" type="pres">
      <dgm:prSet presAssocID="{0E1F8245-5912-474F-8E88-0438B097D2F0}" presName="hierChild5" presStyleCnt="0"/>
      <dgm:spPr/>
    </dgm:pt>
    <dgm:pt modelId="{6E3FAD43-7825-7248-BD02-EA8D21A40CA2}" type="pres">
      <dgm:prSet presAssocID="{444C200A-C3FE-3B4F-8C77-8C82055668EF}" presName="Name37" presStyleLbl="parChTrans1D2" presStyleIdx="3" presStyleCnt="4"/>
      <dgm:spPr/>
      <dgm:t>
        <a:bodyPr/>
        <a:lstStyle/>
        <a:p>
          <a:endParaRPr lang="de-DE"/>
        </a:p>
      </dgm:t>
    </dgm:pt>
    <dgm:pt modelId="{B03FDCDA-8858-6744-8A27-63DFD73F4CCB}" type="pres">
      <dgm:prSet presAssocID="{AF261158-1467-674C-9FD4-30D26D809C71}" presName="hierRoot2" presStyleCnt="0">
        <dgm:presLayoutVars>
          <dgm:hierBranch val="init"/>
        </dgm:presLayoutVars>
      </dgm:prSet>
      <dgm:spPr/>
    </dgm:pt>
    <dgm:pt modelId="{51AF049F-D114-B844-AAE5-4FE83816AB0A}" type="pres">
      <dgm:prSet presAssocID="{AF261158-1467-674C-9FD4-30D26D809C71}" presName="rootComposite" presStyleCnt="0"/>
      <dgm:spPr/>
    </dgm:pt>
    <dgm:pt modelId="{92D36171-EAE4-9D4E-BDC4-69F4F6331AD5}" type="pres">
      <dgm:prSet presAssocID="{AF261158-1467-674C-9FD4-30D26D809C71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16F0E799-4843-8D45-B2D3-D188A028A913}" type="pres">
      <dgm:prSet presAssocID="{AF261158-1467-674C-9FD4-30D26D809C71}" presName="rootConnector" presStyleLbl="node2" presStyleIdx="3" presStyleCnt="4"/>
      <dgm:spPr/>
      <dgm:t>
        <a:bodyPr/>
        <a:lstStyle/>
        <a:p>
          <a:endParaRPr lang="de-DE"/>
        </a:p>
      </dgm:t>
    </dgm:pt>
    <dgm:pt modelId="{31275433-00D4-5E4F-877C-08948588855A}" type="pres">
      <dgm:prSet presAssocID="{AF261158-1467-674C-9FD4-30D26D809C71}" presName="hierChild4" presStyleCnt="0"/>
      <dgm:spPr/>
    </dgm:pt>
    <dgm:pt modelId="{EF0938A0-3C80-F444-B8E4-92BFEDED36CD}" type="pres">
      <dgm:prSet presAssocID="{AF261158-1467-674C-9FD4-30D26D809C71}" presName="hierChild5" presStyleCnt="0"/>
      <dgm:spPr/>
    </dgm:pt>
    <dgm:pt modelId="{E97F5E05-41B9-1140-AA47-A7C3E37A85C9}" type="pres">
      <dgm:prSet presAssocID="{D12E5DCB-6B0F-2F44-9FC1-58CC0EDB5DB6}" presName="hierChild3" presStyleCnt="0"/>
      <dgm:spPr/>
    </dgm:pt>
  </dgm:ptLst>
  <dgm:cxnLst>
    <dgm:cxn modelId="{1D1F6894-D312-0A4D-BE47-6769328F0018}" type="presOf" srcId="{0E1F8245-5912-474F-8E88-0438B097D2F0}" destId="{2A65EFB5-75F6-9341-B401-EC5D8A6FE0C7}" srcOrd="1" destOrd="0" presId="urn:microsoft.com/office/officeart/2005/8/layout/orgChart1"/>
    <dgm:cxn modelId="{321CE20D-1348-3C4C-AF20-C3483D326C2F}" type="presOf" srcId="{2282F74C-77A6-BE42-98F6-019CD535F0C4}" destId="{DBD15FDC-567E-C745-95C9-7F7CEDF8F9CB}" srcOrd="0" destOrd="0" presId="urn:microsoft.com/office/officeart/2005/8/layout/orgChart1"/>
    <dgm:cxn modelId="{3B126544-E42B-274C-B916-0E09D54D4F98}" type="presOf" srcId="{3A464261-8A61-CF48-A7FF-7259E5CEC6F5}" destId="{24D1ADA0-9DDF-8D41-B6D5-FC2CBDAF3C5C}" srcOrd="1" destOrd="0" presId="urn:microsoft.com/office/officeart/2005/8/layout/orgChart1"/>
    <dgm:cxn modelId="{9D07A49E-30B2-7640-8556-CBA22E3F78D2}" type="presOf" srcId="{AF261158-1467-674C-9FD4-30D26D809C71}" destId="{92D36171-EAE4-9D4E-BDC4-69F4F6331AD5}" srcOrd="0" destOrd="0" presId="urn:microsoft.com/office/officeart/2005/8/layout/orgChart1"/>
    <dgm:cxn modelId="{CFBF801D-5EB3-D140-9328-C740DD3B87FE}" srcId="{D12E5DCB-6B0F-2F44-9FC1-58CC0EDB5DB6}" destId="{3A464261-8A61-CF48-A7FF-7259E5CEC6F5}" srcOrd="0" destOrd="0" parTransId="{B02B4349-AADA-0044-90A9-EE2AAE4A612D}" sibTransId="{41E384B1-F247-D341-9B92-2A7C2A143E77}"/>
    <dgm:cxn modelId="{9AC645EA-3AC4-374F-B074-20D574941539}" srcId="{D12E5DCB-6B0F-2F44-9FC1-58CC0EDB5DB6}" destId="{AF261158-1467-674C-9FD4-30D26D809C71}" srcOrd="3" destOrd="0" parTransId="{444C200A-C3FE-3B4F-8C77-8C82055668EF}" sibTransId="{F318C054-380E-3244-8A6B-58ADAE2331E3}"/>
    <dgm:cxn modelId="{3BCF246B-7027-7A46-9108-812D2FE6C012}" type="presOf" srcId="{444C200A-C3FE-3B4F-8C77-8C82055668EF}" destId="{6E3FAD43-7825-7248-BD02-EA8D21A40CA2}" srcOrd="0" destOrd="0" presId="urn:microsoft.com/office/officeart/2005/8/layout/orgChart1"/>
    <dgm:cxn modelId="{C99F6A0B-DBB1-4F4A-AED7-3A6E7F3DAE64}" type="presOf" srcId="{D12E5DCB-6B0F-2F44-9FC1-58CC0EDB5DB6}" destId="{A3A4FAAD-B03B-364F-B738-9F5D2ECC1AD4}" srcOrd="1" destOrd="0" presId="urn:microsoft.com/office/officeart/2005/8/layout/orgChart1"/>
    <dgm:cxn modelId="{9C7E9823-9BE8-3C4F-8A81-B0590D23EED9}" type="presOf" srcId="{D12E5DCB-6B0F-2F44-9FC1-58CC0EDB5DB6}" destId="{A3D23635-A326-4E48-B804-435359D46F5E}" srcOrd="0" destOrd="0" presId="urn:microsoft.com/office/officeart/2005/8/layout/orgChart1"/>
    <dgm:cxn modelId="{E3F1BD14-3C95-9F4A-9224-77CF2F2A95F9}" type="presOf" srcId="{AF261158-1467-674C-9FD4-30D26D809C71}" destId="{16F0E799-4843-8D45-B2D3-D188A028A913}" srcOrd="1" destOrd="0" presId="urn:microsoft.com/office/officeart/2005/8/layout/orgChart1"/>
    <dgm:cxn modelId="{D542337B-513C-6649-B963-06F4CF9BEDAB}" type="presOf" srcId="{03389905-C59B-884D-84F3-40315F948FCF}" destId="{D518EAEE-62CC-2C43-8086-3A02B0FB22D6}" srcOrd="0" destOrd="0" presId="urn:microsoft.com/office/officeart/2005/8/layout/orgChart1"/>
    <dgm:cxn modelId="{90DF4A7D-47A4-B044-B873-E5E20F131331}" type="presOf" srcId="{23412BB4-EA21-DD41-9279-3BD8F89B2C57}" destId="{C38D5BD2-1333-A549-8B18-6942C37DDAF8}" srcOrd="0" destOrd="0" presId="urn:microsoft.com/office/officeart/2005/8/layout/orgChart1"/>
    <dgm:cxn modelId="{E8161D34-9DEB-0344-A88F-135FD1F5DE6C}" type="presOf" srcId="{4DF4928B-8EB6-4B4B-A328-3EC9D7CD8712}" destId="{17C70575-ADFB-F441-B0CF-300013FEC65E}" srcOrd="0" destOrd="0" presId="urn:microsoft.com/office/officeart/2005/8/layout/orgChart1"/>
    <dgm:cxn modelId="{7537C953-AF0A-CB44-9D30-66A3D11189A7}" type="presOf" srcId="{4DF4928B-8EB6-4B4B-A328-3EC9D7CD8712}" destId="{34A347F1-42E6-344B-B4D0-66485E870216}" srcOrd="1" destOrd="0" presId="urn:microsoft.com/office/officeart/2005/8/layout/orgChart1"/>
    <dgm:cxn modelId="{7F9281C8-667B-FC4F-AD55-2A1B4F8B72CE}" srcId="{23412BB4-EA21-DD41-9279-3BD8F89B2C57}" destId="{D12E5DCB-6B0F-2F44-9FC1-58CC0EDB5DB6}" srcOrd="0" destOrd="0" parTransId="{3AF06D24-A1B8-1848-A7CA-7B341CCECA04}" sibTransId="{7C241A13-CA97-9C48-AE24-462E8752446F}"/>
    <dgm:cxn modelId="{FF5E936F-8F1B-E049-9A9D-F34F5A3D8BFE}" type="presOf" srcId="{B02B4349-AADA-0044-90A9-EE2AAE4A612D}" destId="{8397CA0D-09C5-7B42-B5A4-CD1BF12E3A44}" srcOrd="0" destOrd="0" presId="urn:microsoft.com/office/officeart/2005/8/layout/orgChart1"/>
    <dgm:cxn modelId="{760FB630-F27C-D348-98F1-6D4AFE297667}" srcId="{D12E5DCB-6B0F-2F44-9FC1-58CC0EDB5DB6}" destId="{4DF4928B-8EB6-4B4B-A328-3EC9D7CD8712}" srcOrd="1" destOrd="0" parTransId="{2282F74C-77A6-BE42-98F6-019CD535F0C4}" sibTransId="{ED63EFD5-81F6-E94A-AA31-025592208A8A}"/>
    <dgm:cxn modelId="{89367E1E-6EB4-3947-A727-C7F4AF42D1F7}" type="presOf" srcId="{3A464261-8A61-CF48-A7FF-7259E5CEC6F5}" destId="{03E7A206-550E-A947-AD45-2C62EEB9CB87}" srcOrd="0" destOrd="0" presId="urn:microsoft.com/office/officeart/2005/8/layout/orgChart1"/>
    <dgm:cxn modelId="{FFAC1ABB-7822-C549-95DA-D285BD365F23}" srcId="{D12E5DCB-6B0F-2F44-9FC1-58CC0EDB5DB6}" destId="{0E1F8245-5912-474F-8E88-0438B097D2F0}" srcOrd="2" destOrd="0" parTransId="{03389905-C59B-884D-84F3-40315F948FCF}" sibTransId="{11FEDB03-83E6-0647-8711-AAD1DB8A530D}"/>
    <dgm:cxn modelId="{EA040E0D-27C6-4F44-BB5C-537907E21C99}" type="presOf" srcId="{0E1F8245-5912-474F-8E88-0438B097D2F0}" destId="{30C90B68-9CEC-9A48-B7B2-4B7DFB972F2C}" srcOrd="0" destOrd="0" presId="urn:microsoft.com/office/officeart/2005/8/layout/orgChart1"/>
    <dgm:cxn modelId="{17BCE187-07DE-E04F-993E-4A43F64616B9}" type="presParOf" srcId="{C38D5BD2-1333-A549-8B18-6942C37DDAF8}" destId="{93EE1DBF-05A2-5A4B-B7AA-FEBA0F07CD85}" srcOrd="0" destOrd="0" presId="urn:microsoft.com/office/officeart/2005/8/layout/orgChart1"/>
    <dgm:cxn modelId="{C3C2BF7F-121E-6B47-BC46-0CA81C1B20D7}" type="presParOf" srcId="{93EE1DBF-05A2-5A4B-B7AA-FEBA0F07CD85}" destId="{F365BAD2-DF24-9048-9916-5263981E2CD3}" srcOrd="0" destOrd="0" presId="urn:microsoft.com/office/officeart/2005/8/layout/orgChart1"/>
    <dgm:cxn modelId="{52EDB8B2-9E80-0543-9A16-6021BAE1F4AE}" type="presParOf" srcId="{F365BAD2-DF24-9048-9916-5263981E2CD3}" destId="{A3D23635-A326-4E48-B804-435359D46F5E}" srcOrd="0" destOrd="0" presId="urn:microsoft.com/office/officeart/2005/8/layout/orgChart1"/>
    <dgm:cxn modelId="{2760F191-CAF8-654F-9E38-24220AB531D7}" type="presParOf" srcId="{F365BAD2-DF24-9048-9916-5263981E2CD3}" destId="{A3A4FAAD-B03B-364F-B738-9F5D2ECC1AD4}" srcOrd="1" destOrd="0" presId="urn:microsoft.com/office/officeart/2005/8/layout/orgChart1"/>
    <dgm:cxn modelId="{9EE684B5-1076-CD4A-8A17-25AA0C91B33A}" type="presParOf" srcId="{93EE1DBF-05A2-5A4B-B7AA-FEBA0F07CD85}" destId="{0059C490-2D18-DE40-AA97-6C5D94E37E57}" srcOrd="1" destOrd="0" presId="urn:microsoft.com/office/officeart/2005/8/layout/orgChart1"/>
    <dgm:cxn modelId="{1D80A8A9-75F6-B546-A6C9-5338C7164B9D}" type="presParOf" srcId="{0059C490-2D18-DE40-AA97-6C5D94E37E57}" destId="{8397CA0D-09C5-7B42-B5A4-CD1BF12E3A44}" srcOrd="0" destOrd="0" presId="urn:microsoft.com/office/officeart/2005/8/layout/orgChart1"/>
    <dgm:cxn modelId="{C7D8B278-AECC-C240-89C8-2FF3213D5E57}" type="presParOf" srcId="{0059C490-2D18-DE40-AA97-6C5D94E37E57}" destId="{96BE9E1C-423C-7245-AC19-AE8D2CA23433}" srcOrd="1" destOrd="0" presId="urn:microsoft.com/office/officeart/2005/8/layout/orgChart1"/>
    <dgm:cxn modelId="{FBB249B3-5578-EB4F-B627-8CA859F79A73}" type="presParOf" srcId="{96BE9E1C-423C-7245-AC19-AE8D2CA23433}" destId="{18A5C781-A1D1-9344-91D0-11869B895BD7}" srcOrd="0" destOrd="0" presId="urn:microsoft.com/office/officeart/2005/8/layout/orgChart1"/>
    <dgm:cxn modelId="{13118BE1-08D9-0D46-814F-8211FBC9A9E9}" type="presParOf" srcId="{18A5C781-A1D1-9344-91D0-11869B895BD7}" destId="{03E7A206-550E-A947-AD45-2C62EEB9CB87}" srcOrd="0" destOrd="0" presId="urn:microsoft.com/office/officeart/2005/8/layout/orgChart1"/>
    <dgm:cxn modelId="{05E5DCF4-2569-4C4A-8F8D-A8EF794E9FC7}" type="presParOf" srcId="{18A5C781-A1D1-9344-91D0-11869B895BD7}" destId="{24D1ADA0-9DDF-8D41-B6D5-FC2CBDAF3C5C}" srcOrd="1" destOrd="0" presId="urn:microsoft.com/office/officeart/2005/8/layout/orgChart1"/>
    <dgm:cxn modelId="{ECDE90AC-BE14-BC42-8A23-162089E24A8D}" type="presParOf" srcId="{96BE9E1C-423C-7245-AC19-AE8D2CA23433}" destId="{6669F8C6-3F0B-4440-8C93-B1CCDF543489}" srcOrd="1" destOrd="0" presId="urn:microsoft.com/office/officeart/2005/8/layout/orgChart1"/>
    <dgm:cxn modelId="{9DE2F195-30DB-014A-B62C-E54CCC112543}" type="presParOf" srcId="{96BE9E1C-423C-7245-AC19-AE8D2CA23433}" destId="{CBEB3542-254F-F743-A01D-CF3B9C2B9BA5}" srcOrd="2" destOrd="0" presId="urn:microsoft.com/office/officeart/2005/8/layout/orgChart1"/>
    <dgm:cxn modelId="{58B7C9BE-D8BA-6749-8008-E105CC881F7D}" type="presParOf" srcId="{0059C490-2D18-DE40-AA97-6C5D94E37E57}" destId="{DBD15FDC-567E-C745-95C9-7F7CEDF8F9CB}" srcOrd="2" destOrd="0" presId="urn:microsoft.com/office/officeart/2005/8/layout/orgChart1"/>
    <dgm:cxn modelId="{77FD3F68-B8DF-B548-9468-C3D2FD1E5FB4}" type="presParOf" srcId="{0059C490-2D18-DE40-AA97-6C5D94E37E57}" destId="{783B4F6B-F2C5-ED49-9A11-5005D31694B8}" srcOrd="3" destOrd="0" presId="urn:microsoft.com/office/officeart/2005/8/layout/orgChart1"/>
    <dgm:cxn modelId="{F44D4714-A3BF-FA44-9103-17E73209D423}" type="presParOf" srcId="{783B4F6B-F2C5-ED49-9A11-5005D31694B8}" destId="{5D529EDE-6E7F-1E4B-9E98-FF23B6C84D73}" srcOrd="0" destOrd="0" presId="urn:microsoft.com/office/officeart/2005/8/layout/orgChart1"/>
    <dgm:cxn modelId="{2C2A0964-0A8B-454E-A087-490DF5A9CC47}" type="presParOf" srcId="{5D529EDE-6E7F-1E4B-9E98-FF23B6C84D73}" destId="{17C70575-ADFB-F441-B0CF-300013FEC65E}" srcOrd="0" destOrd="0" presId="urn:microsoft.com/office/officeart/2005/8/layout/orgChart1"/>
    <dgm:cxn modelId="{295E2570-A72F-894B-9D44-0DE9A23C2B6D}" type="presParOf" srcId="{5D529EDE-6E7F-1E4B-9E98-FF23B6C84D73}" destId="{34A347F1-42E6-344B-B4D0-66485E870216}" srcOrd="1" destOrd="0" presId="urn:microsoft.com/office/officeart/2005/8/layout/orgChart1"/>
    <dgm:cxn modelId="{679F0282-EF82-B34A-B57E-17B8C2EB04ED}" type="presParOf" srcId="{783B4F6B-F2C5-ED49-9A11-5005D31694B8}" destId="{8FE61336-F621-964C-909D-1EC1B1BDB940}" srcOrd="1" destOrd="0" presId="urn:microsoft.com/office/officeart/2005/8/layout/orgChart1"/>
    <dgm:cxn modelId="{4AEB8302-1C36-5C49-9C10-3F4AE50AD9D4}" type="presParOf" srcId="{783B4F6B-F2C5-ED49-9A11-5005D31694B8}" destId="{E0CBE3E2-777A-BA4C-B349-280A8F9547F4}" srcOrd="2" destOrd="0" presId="urn:microsoft.com/office/officeart/2005/8/layout/orgChart1"/>
    <dgm:cxn modelId="{6C9D3B40-3DB6-7343-A359-6C48F2A42D4D}" type="presParOf" srcId="{0059C490-2D18-DE40-AA97-6C5D94E37E57}" destId="{D518EAEE-62CC-2C43-8086-3A02B0FB22D6}" srcOrd="4" destOrd="0" presId="urn:microsoft.com/office/officeart/2005/8/layout/orgChart1"/>
    <dgm:cxn modelId="{8C5DDE2A-E65E-A946-AE2E-E45C5F679BC1}" type="presParOf" srcId="{0059C490-2D18-DE40-AA97-6C5D94E37E57}" destId="{B64E1093-2D5F-9B41-88D9-9AC42002B281}" srcOrd="5" destOrd="0" presId="urn:microsoft.com/office/officeart/2005/8/layout/orgChart1"/>
    <dgm:cxn modelId="{C5DBB9AA-5C0E-1F43-B2E0-3E2F9B418515}" type="presParOf" srcId="{B64E1093-2D5F-9B41-88D9-9AC42002B281}" destId="{E8055AAB-E60A-C94C-AFAB-00CCE868311E}" srcOrd="0" destOrd="0" presId="urn:microsoft.com/office/officeart/2005/8/layout/orgChart1"/>
    <dgm:cxn modelId="{1C8D45C5-E81D-BC45-A51C-F5B728E01F5A}" type="presParOf" srcId="{E8055AAB-E60A-C94C-AFAB-00CCE868311E}" destId="{30C90B68-9CEC-9A48-B7B2-4B7DFB972F2C}" srcOrd="0" destOrd="0" presId="urn:microsoft.com/office/officeart/2005/8/layout/orgChart1"/>
    <dgm:cxn modelId="{64ECE341-C471-5A4C-AE1A-301AC1C95F1B}" type="presParOf" srcId="{E8055AAB-E60A-C94C-AFAB-00CCE868311E}" destId="{2A65EFB5-75F6-9341-B401-EC5D8A6FE0C7}" srcOrd="1" destOrd="0" presId="urn:microsoft.com/office/officeart/2005/8/layout/orgChart1"/>
    <dgm:cxn modelId="{17047E7E-0498-E24E-A316-A79910D12CC6}" type="presParOf" srcId="{B64E1093-2D5F-9B41-88D9-9AC42002B281}" destId="{BCBF1891-7D56-F546-B0B8-4E8D0F60054D}" srcOrd="1" destOrd="0" presId="urn:microsoft.com/office/officeart/2005/8/layout/orgChart1"/>
    <dgm:cxn modelId="{94405DFB-95EC-F147-9474-3BAA6A419A8D}" type="presParOf" srcId="{B64E1093-2D5F-9B41-88D9-9AC42002B281}" destId="{34B36CC9-DDEF-8A48-AC38-FD5BB39DF4F5}" srcOrd="2" destOrd="0" presId="urn:microsoft.com/office/officeart/2005/8/layout/orgChart1"/>
    <dgm:cxn modelId="{9CAEA68A-6D96-4641-B1BE-FFB70246C4C7}" type="presParOf" srcId="{0059C490-2D18-DE40-AA97-6C5D94E37E57}" destId="{6E3FAD43-7825-7248-BD02-EA8D21A40CA2}" srcOrd="6" destOrd="0" presId="urn:microsoft.com/office/officeart/2005/8/layout/orgChart1"/>
    <dgm:cxn modelId="{E2B3084E-1AAE-444A-9A05-B9DF13E012A8}" type="presParOf" srcId="{0059C490-2D18-DE40-AA97-6C5D94E37E57}" destId="{B03FDCDA-8858-6744-8A27-63DFD73F4CCB}" srcOrd="7" destOrd="0" presId="urn:microsoft.com/office/officeart/2005/8/layout/orgChart1"/>
    <dgm:cxn modelId="{C020ABB2-07E3-0949-AB2E-ED3A2CA99A20}" type="presParOf" srcId="{B03FDCDA-8858-6744-8A27-63DFD73F4CCB}" destId="{51AF049F-D114-B844-AAE5-4FE83816AB0A}" srcOrd="0" destOrd="0" presId="urn:microsoft.com/office/officeart/2005/8/layout/orgChart1"/>
    <dgm:cxn modelId="{47CB1AE7-5B11-D44B-A2A3-95B3A03538FE}" type="presParOf" srcId="{51AF049F-D114-B844-AAE5-4FE83816AB0A}" destId="{92D36171-EAE4-9D4E-BDC4-69F4F6331AD5}" srcOrd="0" destOrd="0" presId="urn:microsoft.com/office/officeart/2005/8/layout/orgChart1"/>
    <dgm:cxn modelId="{EB08234A-6893-5A43-934C-41E3426C5068}" type="presParOf" srcId="{51AF049F-D114-B844-AAE5-4FE83816AB0A}" destId="{16F0E799-4843-8D45-B2D3-D188A028A913}" srcOrd="1" destOrd="0" presId="urn:microsoft.com/office/officeart/2005/8/layout/orgChart1"/>
    <dgm:cxn modelId="{E0E81011-9B77-A641-BC60-CACE5B285B25}" type="presParOf" srcId="{B03FDCDA-8858-6744-8A27-63DFD73F4CCB}" destId="{31275433-00D4-5E4F-877C-08948588855A}" srcOrd="1" destOrd="0" presId="urn:microsoft.com/office/officeart/2005/8/layout/orgChart1"/>
    <dgm:cxn modelId="{D564FFB6-6D34-9845-B01F-E33A5757B0F8}" type="presParOf" srcId="{B03FDCDA-8858-6744-8A27-63DFD73F4CCB}" destId="{EF0938A0-3C80-F444-B8E4-92BFEDED36CD}" srcOrd="2" destOrd="0" presId="urn:microsoft.com/office/officeart/2005/8/layout/orgChart1"/>
    <dgm:cxn modelId="{2E32DB3E-265D-0C49-8190-7608D6B5C0C6}" type="presParOf" srcId="{93EE1DBF-05A2-5A4B-B7AA-FEBA0F07CD85}" destId="{E97F5E05-41B9-1140-AA47-A7C3E37A85C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2B15CC-1EA8-4B37-AE92-50D391903EB7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C3D10777-52FB-4723-AE4F-8C2B11C71B65}">
      <dgm:prSet phldrT="[Text]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de-DE" dirty="0">
              <a:solidFill>
                <a:schemeClr val="accent4">
                  <a:lumMod val="40000"/>
                  <a:lumOff val="60000"/>
                </a:schemeClr>
              </a:solidFill>
            </a:rPr>
            <a:t>Mediawerbung</a:t>
          </a:r>
        </a:p>
      </dgm:t>
    </dgm:pt>
    <dgm:pt modelId="{A48B59C1-0B77-4DCB-8742-E5DB7075A073}" type="parTrans" cxnId="{B61C4B14-1486-4BB4-A5BC-918CF1D2EEFF}">
      <dgm:prSet/>
      <dgm:spPr/>
      <dgm:t>
        <a:bodyPr/>
        <a:lstStyle/>
        <a:p>
          <a:endParaRPr lang="de-DE"/>
        </a:p>
      </dgm:t>
    </dgm:pt>
    <dgm:pt modelId="{938D2A60-5949-4279-BD67-60F44D4CF135}" type="sibTrans" cxnId="{B61C4B14-1486-4BB4-A5BC-918CF1D2EEFF}">
      <dgm:prSet/>
      <dgm:spPr/>
      <dgm:t>
        <a:bodyPr/>
        <a:lstStyle/>
        <a:p>
          <a:endParaRPr lang="de-DE"/>
        </a:p>
      </dgm:t>
    </dgm:pt>
    <dgm:pt modelId="{6DB1101F-B9B6-4289-9F18-1EB8F6285A93}">
      <dgm:prSet phldrT="[Text]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de-DE" dirty="0">
              <a:solidFill>
                <a:schemeClr val="accent4">
                  <a:lumMod val="40000"/>
                  <a:lumOff val="60000"/>
                </a:schemeClr>
              </a:solidFill>
            </a:rPr>
            <a:t>Verkaufsförderung</a:t>
          </a:r>
        </a:p>
      </dgm:t>
    </dgm:pt>
    <dgm:pt modelId="{86057E37-F113-4B6C-AA81-42ABFCCFCA14}" type="parTrans" cxnId="{D8A2E157-B9C9-4001-85E2-9D473D841128}">
      <dgm:prSet/>
      <dgm:spPr/>
      <dgm:t>
        <a:bodyPr/>
        <a:lstStyle/>
        <a:p>
          <a:endParaRPr lang="de-DE"/>
        </a:p>
      </dgm:t>
    </dgm:pt>
    <dgm:pt modelId="{AFEC1C1E-9630-4B30-B5F1-D90C4C263B6D}" type="sibTrans" cxnId="{D8A2E157-B9C9-4001-85E2-9D473D841128}">
      <dgm:prSet/>
      <dgm:spPr/>
      <dgm:t>
        <a:bodyPr/>
        <a:lstStyle/>
        <a:p>
          <a:endParaRPr lang="de-DE"/>
        </a:p>
      </dgm:t>
    </dgm:pt>
    <dgm:pt modelId="{318313B3-D37A-40A1-B77A-6E46C5E2E50A}">
      <dgm:prSet phldrT="[Text]"/>
      <dgm:spPr/>
      <dgm:t>
        <a:bodyPr/>
        <a:lstStyle/>
        <a:p>
          <a:r>
            <a:rPr lang="de-DE" b="1" dirty="0" err="1"/>
            <a:t>Direct</a:t>
          </a:r>
          <a:r>
            <a:rPr lang="de-DE" b="1" dirty="0"/>
            <a:t> Marketing</a:t>
          </a:r>
        </a:p>
      </dgm:t>
    </dgm:pt>
    <dgm:pt modelId="{7239096C-E345-456A-8979-AFA4D3C2BE9F}" type="parTrans" cxnId="{D70B1A60-3368-497B-AB59-A94F5C2FA564}">
      <dgm:prSet/>
      <dgm:spPr/>
      <dgm:t>
        <a:bodyPr/>
        <a:lstStyle/>
        <a:p>
          <a:endParaRPr lang="de-DE"/>
        </a:p>
      </dgm:t>
    </dgm:pt>
    <dgm:pt modelId="{4FA1FFB4-5C0D-4CB6-9158-B77D2CD50C5A}" type="sibTrans" cxnId="{D70B1A60-3368-497B-AB59-A94F5C2FA564}">
      <dgm:prSet/>
      <dgm:spPr/>
      <dgm:t>
        <a:bodyPr/>
        <a:lstStyle/>
        <a:p>
          <a:endParaRPr lang="de-DE"/>
        </a:p>
      </dgm:t>
    </dgm:pt>
    <dgm:pt modelId="{E371C315-9D38-44FE-92F9-89486A397F55}">
      <dgm:prSet phldrT="[Text]"/>
      <dgm:spPr/>
      <dgm:t>
        <a:bodyPr/>
        <a:lstStyle/>
        <a:p>
          <a:r>
            <a:rPr lang="de-DE" b="1" dirty="0"/>
            <a:t>Public Relation</a:t>
          </a:r>
        </a:p>
      </dgm:t>
    </dgm:pt>
    <dgm:pt modelId="{871D70CC-4D47-409A-BB7A-01F279F4CE1D}" type="parTrans" cxnId="{8209B65C-8F11-4584-9D69-279720122020}">
      <dgm:prSet/>
      <dgm:spPr/>
      <dgm:t>
        <a:bodyPr/>
        <a:lstStyle/>
        <a:p>
          <a:endParaRPr lang="de-DE"/>
        </a:p>
      </dgm:t>
    </dgm:pt>
    <dgm:pt modelId="{121BF375-B206-47FF-9A72-4E4EB86553BA}" type="sibTrans" cxnId="{8209B65C-8F11-4584-9D69-279720122020}">
      <dgm:prSet/>
      <dgm:spPr/>
      <dgm:t>
        <a:bodyPr/>
        <a:lstStyle/>
        <a:p>
          <a:endParaRPr lang="de-DE"/>
        </a:p>
      </dgm:t>
    </dgm:pt>
    <dgm:pt modelId="{155E7711-3EF2-4CFB-9431-8BE8FAAACF54}">
      <dgm:prSet phldrT="[Text]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de-DE" dirty="0">
              <a:solidFill>
                <a:schemeClr val="accent4">
                  <a:lumMod val="40000"/>
                  <a:lumOff val="60000"/>
                </a:schemeClr>
              </a:solidFill>
            </a:rPr>
            <a:t>Sponsoring</a:t>
          </a:r>
        </a:p>
      </dgm:t>
    </dgm:pt>
    <dgm:pt modelId="{4C483248-136B-4151-8B7C-F9E91C12A590}" type="parTrans" cxnId="{A25D73AF-A101-4607-A6B3-1F62C67FA834}">
      <dgm:prSet/>
      <dgm:spPr/>
      <dgm:t>
        <a:bodyPr/>
        <a:lstStyle/>
        <a:p>
          <a:endParaRPr lang="de-DE"/>
        </a:p>
      </dgm:t>
    </dgm:pt>
    <dgm:pt modelId="{BB6FACBA-92AC-4368-8AAB-9B6C11C8BC5E}" type="sibTrans" cxnId="{A25D73AF-A101-4607-A6B3-1F62C67FA834}">
      <dgm:prSet/>
      <dgm:spPr/>
      <dgm:t>
        <a:bodyPr/>
        <a:lstStyle/>
        <a:p>
          <a:endParaRPr lang="de-DE"/>
        </a:p>
      </dgm:t>
    </dgm:pt>
    <dgm:pt modelId="{7C26938E-DFA0-454F-9B88-CA21D2A0A3CA}">
      <dgm:prSet phldrT="[Text]"/>
      <dgm:spPr/>
      <dgm:t>
        <a:bodyPr/>
        <a:lstStyle/>
        <a:p>
          <a:r>
            <a:rPr lang="de-DE" b="1" dirty="0"/>
            <a:t>Online Kommunikation</a:t>
          </a:r>
        </a:p>
      </dgm:t>
    </dgm:pt>
    <dgm:pt modelId="{D7201E70-FDCE-4A6A-86B3-31F408B35BB6}" type="parTrans" cxnId="{0DB0A6F6-0EB5-493D-B286-718ABD29074A}">
      <dgm:prSet/>
      <dgm:spPr/>
      <dgm:t>
        <a:bodyPr/>
        <a:lstStyle/>
        <a:p>
          <a:endParaRPr lang="de-DE"/>
        </a:p>
      </dgm:t>
    </dgm:pt>
    <dgm:pt modelId="{8ACF6670-406F-4D78-9018-C98C729854C8}" type="sibTrans" cxnId="{0DB0A6F6-0EB5-493D-B286-718ABD29074A}">
      <dgm:prSet/>
      <dgm:spPr/>
      <dgm:t>
        <a:bodyPr/>
        <a:lstStyle/>
        <a:p>
          <a:endParaRPr lang="de-DE"/>
        </a:p>
      </dgm:t>
    </dgm:pt>
    <dgm:pt modelId="{BEEC8C28-758E-45B3-9509-86ED80C7B7CF}" type="pres">
      <dgm:prSet presAssocID="{672B15CC-1EA8-4B37-AE92-50D391903EB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E40A4F4C-265B-4A4A-94C0-823489275AB2}" type="pres">
      <dgm:prSet presAssocID="{C3D10777-52FB-4723-AE4F-8C2B11C71B65}" presName="linNode" presStyleCnt="0"/>
      <dgm:spPr/>
    </dgm:pt>
    <dgm:pt modelId="{C0DA6AF7-2028-4DA9-8269-D7667466C772}" type="pres">
      <dgm:prSet presAssocID="{C3D10777-52FB-4723-AE4F-8C2B11C71B65}" presName="parentText" presStyleLbl="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5D67362-4124-4500-A8FB-68E3D7FB61CA}" type="pres">
      <dgm:prSet presAssocID="{938D2A60-5949-4279-BD67-60F44D4CF135}" presName="sp" presStyleCnt="0"/>
      <dgm:spPr/>
    </dgm:pt>
    <dgm:pt modelId="{D195B4D4-ED79-4332-9D64-0FF3B3B6F49D}" type="pres">
      <dgm:prSet presAssocID="{6DB1101F-B9B6-4289-9F18-1EB8F6285A93}" presName="linNode" presStyleCnt="0"/>
      <dgm:spPr/>
    </dgm:pt>
    <dgm:pt modelId="{1A2D9568-CFC1-4A66-9BBA-A1397ED97DE6}" type="pres">
      <dgm:prSet presAssocID="{6DB1101F-B9B6-4289-9F18-1EB8F6285A93}" presName="parentText" presStyleLbl="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268E62D-94FD-4D80-A4AE-F2B009C41DE0}" type="pres">
      <dgm:prSet presAssocID="{AFEC1C1E-9630-4B30-B5F1-D90C4C263B6D}" presName="sp" presStyleCnt="0"/>
      <dgm:spPr/>
    </dgm:pt>
    <dgm:pt modelId="{0FC4F20E-12BA-4D20-B022-3606F73B2E29}" type="pres">
      <dgm:prSet presAssocID="{318313B3-D37A-40A1-B77A-6E46C5E2E50A}" presName="linNode" presStyleCnt="0"/>
      <dgm:spPr/>
    </dgm:pt>
    <dgm:pt modelId="{4783A5FF-B1E7-459E-8293-0D2DDEAAE026}" type="pres">
      <dgm:prSet presAssocID="{318313B3-D37A-40A1-B77A-6E46C5E2E50A}" presName="parentText" presStyleLbl="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41299D2-25E8-4EA0-A79E-98CA4FE9DCDC}" type="pres">
      <dgm:prSet presAssocID="{4FA1FFB4-5C0D-4CB6-9158-B77D2CD50C5A}" presName="sp" presStyleCnt="0"/>
      <dgm:spPr/>
    </dgm:pt>
    <dgm:pt modelId="{CD5B8635-3ADC-4146-AFB5-22FB14274A59}" type="pres">
      <dgm:prSet presAssocID="{E371C315-9D38-44FE-92F9-89486A397F55}" presName="linNode" presStyleCnt="0"/>
      <dgm:spPr/>
    </dgm:pt>
    <dgm:pt modelId="{F6848A5B-247F-4EF4-A489-074EC63025F7}" type="pres">
      <dgm:prSet presAssocID="{E371C315-9D38-44FE-92F9-89486A397F55}" presName="parentText" presStyleLbl="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8B33516-0B33-481A-8381-3D6DB15CC58A}" type="pres">
      <dgm:prSet presAssocID="{121BF375-B206-47FF-9A72-4E4EB86553BA}" presName="sp" presStyleCnt="0"/>
      <dgm:spPr/>
    </dgm:pt>
    <dgm:pt modelId="{7326E87C-D9C9-4178-A846-03AD3DADA86F}" type="pres">
      <dgm:prSet presAssocID="{155E7711-3EF2-4CFB-9431-8BE8FAAACF54}" presName="linNode" presStyleCnt="0"/>
      <dgm:spPr/>
    </dgm:pt>
    <dgm:pt modelId="{63CDBE7F-D30B-4622-8DE0-D85849053A6E}" type="pres">
      <dgm:prSet presAssocID="{155E7711-3EF2-4CFB-9431-8BE8FAAACF54}" presName="parentText" presStyleLbl="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309DA86-67EE-49D7-A72F-C89A1B02BABA}" type="pres">
      <dgm:prSet presAssocID="{BB6FACBA-92AC-4368-8AAB-9B6C11C8BC5E}" presName="sp" presStyleCnt="0"/>
      <dgm:spPr/>
    </dgm:pt>
    <dgm:pt modelId="{B4A9E8A2-450D-4692-9A92-A9B1E2EDCB21}" type="pres">
      <dgm:prSet presAssocID="{7C26938E-DFA0-454F-9B88-CA21D2A0A3CA}" presName="linNode" presStyleCnt="0"/>
      <dgm:spPr/>
    </dgm:pt>
    <dgm:pt modelId="{26836D8F-3359-4547-A646-8ED5BAD54F32}" type="pres">
      <dgm:prSet presAssocID="{7C26938E-DFA0-454F-9B88-CA21D2A0A3CA}" presName="parentText" presStyleLbl="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70B1A60-3368-497B-AB59-A94F5C2FA564}" srcId="{672B15CC-1EA8-4B37-AE92-50D391903EB7}" destId="{318313B3-D37A-40A1-B77A-6E46C5E2E50A}" srcOrd="2" destOrd="0" parTransId="{7239096C-E345-456A-8979-AFA4D3C2BE9F}" sibTransId="{4FA1FFB4-5C0D-4CB6-9158-B77D2CD50C5A}"/>
    <dgm:cxn modelId="{09AC3C43-66F3-427A-A267-DF75335F5C22}" type="presOf" srcId="{6DB1101F-B9B6-4289-9F18-1EB8F6285A93}" destId="{1A2D9568-CFC1-4A66-9BBA-A1397ED97DE6}" srcOrd="0" destOrd="0" presId="urn:microsoft.com/office/officeart/2005/8/layout/vList5"/>
    <dgm:cxn modelId="{A25D73AF-A101-4607-A6B3-1F62C67FA834}" srcId="{672B15CC-1EA8-4B37-AE92-50D391903EB7}" destId="{155E7711-3EF2-4CFB-9431-8BE8FAAACF54}" srcOrd="4" destOrd="0" parTransId="{4C483248-136B-4151-8B7C-F9E91C12A590}" sibTransId="{BB6FACBA-92AC-4368-8AAB-9B6C11C8BC5E}"/>
    <dgm:cxn modelId="{8209B65C-8F11-4584-9D69-279720122020}" srcId="{672B15CC-1EA8-4B37-AE92-50D391903EB7}" destId="{E371C315-9D38-44FE-92F9-89486A397F55}" srcOrd="3" destOrd="0" parTransId="{871D70CC-4D47-409A-BB7A-01F279F4CE1D}" sibTransId="{121BF375-B206-47FF-9A72-4E4EB86553BA}"/>
    <dgm:cxn modelId="{7B1DF529-6D69-4555-ABA8-694C42FB0F8A}" type="presOf" srcId="{7C26938E-DFA0-454F-9B88-CA21D2A0A3CA}" destId="{26836D8F-3359-4547-A646-8ED5BAD54F32}" srcOrd="0" destOrd="0" presId="urn:microsoft.com/office/officeart/2005/8/layout/vList5"/>
    <dgm:cxn modelId="{D20898F9-9675-4BB5-A2C7-5B1AA032162E}" type="presOf" srcId="{318313B3-D37A-40A1-B77A-6E46C5E2E50A}" destId="{4783A5FF-B1E7-459E-8293-0D2DDEAAE026}" srcOrd="0" destOrd="0" presId="urn:microsoft.com/office/officeart/2005/8/layout/vList5"/>
    <dgm:cxn modelId="{D8A2E157-B9C9-4001-85E2-9D473D841128}" srcId="{672B15CC-1EA8-4B37-AE92-50D391903EB7}" destId="{6DB1101F-B9B6-4289-9F18-1EB8F6285A93}" srcOrd="1" destOrd="0" parTransId="{86057E37-F113-4B6C-AA81-42ABFCCFCA14}" sibTransId="{AFEC1C1E-9630-4B30-B5F1-D90C4C263B6D}"/>
    <dgm:cxn modelId="{4AF51FFF-8B55-42AD-808E-F68476228F66}" type="presOf" srcId="{672B15CC-1EA8-4B37-AE92-50D391903EB7}" destId="{BEEC8C28-758E-45B3-9509-86ED80C7B7CF}" srcOrd="0" destOrd="0" presId="urn:microsoft.com/office/officeart/2005/8/layout/vList5"/>
    <dgm:cxn modelId="{BC07D7FD-51E1-47D8-A551-79E69D92DE61}" type="presOf" srcId="{155E7711-3EF2-4CFB-9431-8BE8FAAACF54}" destId="{63CDBE7F-D30B-4622-8DE0-D85849053A6E}" srcOrd="0" destOrd="0" presId="urn:microsoft.com/office/officeart/2005/8/layout/vList5"/>
    <dgm:cxn modelId="{B61C4B14-1486-4BB4-A5BC-918CF1D2EEFF}" srcId="{672B15CC-1EA8-4B37-AE92-50D391903EB7}" destId="{C3D10777-52FB-4723-AE4F-8C2B11C71B65}" srcOrd="0" destOrd="0" parTransId="{A48B59C1-0B77-4DCB-8742-E5DB7075A073}" sibTransId="{938D2A60-5949-4279-BD67-60F44D4CF135}"/>
    <dgm:cxn modelId="{A0EE191C-6920-496B-9B62-9D8BF2A085D6}" type="presOf" srcId="{C3D10777-52FB-4723-AE4F-8C2B11C71B65}" destId="{C0DA6AF7-2028-4DA9-8269-D7667466C772}" srcOrd="0" destOrd="0" presId="urn:microsoft.com/office/officeart/2005/8/layout/vList5"/>
    <dgm:cxn modelId="{0DB0A6F6-0EB5-493D-B286-718ABD29074A}" srcId="{672B15CC-1EA8-4B37-AE92-50D391903EB7}" destId="{7C26938E-DFA0-454F-9B88-CA21D2A0A3CA}" srcOrd="5" destOrd="0" parTransId="{D7201E70-FDCE-4A6A-86B3-31F408B35BB6}" sibTransId="{8ACF6670-406F-4D78-9018-C98C729854C8}"/>
    <dgm:cxn modelId="{AC0A5C64-60F7-47FC-943E-C5AA47CBDAED}" type="presOf" srcId="{E371C315-9D38-44FE-92F9-89486A397F55}" destId="{F6848A5B-247F-4EF4-A489-074EC63025F7}" srcOrd="0" destOrd="0" presId="urn:microsoft.com/office/officeart/2005/8/layout/vList5"/>
    <dgm:cxn modelId="{8EB6F03F-4432-4308-8EBB-2564B9911F13}" type="presParOf" srcId="{BEEC8C28-758E-45B3-9509-86ED80C7B7CF}" destId="{E40A4F4C-265B-4A4A-94C0-823489275AB2}" srcOrd="0" destOrd="0" presId="urn:microsoft.com/office/officeart/2005/8/layout/vList5"/>
    <dgm:cxn modelId="{F6FCDFF0-5C95-4A60-8750-81706CC01853}" type="presParOf" srcId="{E40A4F4C-265B-4A4A-94C0-823489275AB2}" destId="{C0DA6AF7-2028-4DA9-8269-D7667466C772}" srcOrd="0" destOrd="0" presId="urn:microsoft.com/office/officeart/2005/8/layout/vList5"/>
    <dgm:cxn modelId="{12CF5EFE-4E9D-4B91-8A80-2C4126592E6E}" type="presParOf" srcId="{BEEC8C28-758E-45B3-9509-86ED80C7B7CF}" destId="{C5D67362-4124-4500-A8FB-68E3D7FB61CA}" srcOrd="1" destOrd="0" presId="urn:microsoft.com/office/officeart/2005/8/layout/vList5"/>
    <dgm:cxn modelId="{708AB403-5BFB-41EF-A245-6AE14B6F07FA}" type="presParOf" srcId="{BEEC8C28-758E-45B3-9509-86ED80C7B7CF}" destId="{D195B4D4-ED79-4332-9D64-0FF3B3B6F49D}" srcOrd="2" destOrd="0" presId="urn:microsoft.com/office/officeart/2005/8/layout/vList5"/>
    <dgm:cxn modelId="{F84ABDD0-AAC2-4DD4-AF9E-45BD6A39F218}" type="presParOf" srcId="{D195B4D4-ED79-4332-9D64-0FF3B3B6F49D}" destId="{1A2D9568-CFC1-4A66-9BBA-A1397ED97DE6}" srcOrd="0" destOrd="0" presId="urn:microsoft.com/office/officeart/2005/8/layout/vList5"/>
    <dgm:cxn modelId="{C1CB8727-C32D-4CE1-9138-399D67FD4951}" type="presParOf" srcId="{BEEC8C28-758E-45B3-9509-86ED80C7B7CF}" destId="{7268E62D-94FD-4D80-A4AE-F2B009C41DE0}" srcOrd="3" destOrd="0" presId="urn:microsoft.com/office/officeart/2005/8/layout/vList5"/>
    <dgm:cxn modelId="{B538B22D-C6B2-4FB8-9B3F-93DAA9ADEEE0}" type="presParOf" srcId="{BEEC8C28-758E-45B3-9509-86ED80C7B7CF}" destId="{0FC4F20E-12BA-4D20-B022-3606F73B2E29}" srcOrd="4" destOrd="0" presId="urn:microsoft.com/office/officeart/2005/8/layout/vList5"/>
    <dgm:cxn modelId="{9FD5DB97-6CB3-49E1-AFD9-7F40E353FC27}" type="presParOf" srcId="{0FC4F20E-12BA-4D20-B022-3606F73B2E29}" destId="{4783A5FF-B1E7-459E-8293-0D2DDEAAE026}" srcOrd="0" destOrd="0" presId="urn:microsoft.com/office/officeart/2005/8/layout/vList5"/>
    <dgm:cxn modelId="{596A7C3C-2898-43F3-A2A2-8A10B3A6BD21}" type="presParOf" srcId="{BEEC8C28-758E-45B3-9509-86ED80C7B7CF}" destId="{341299D2-25E8-4EA0-A79E-98CA4FE9DCDC}" srcOrd="5" destOrd="0" presId="urn:microsoft.com/office/officeart/2005/8/layout/vList5"/>
    <dgm:cxn modelId="{55EB8330-F937-4DEA-ACBF-F0A2F046DEF2}" type="presParOf" srcId="{BEEC8C28-758E-45B3-9509-86ED80C7B7CF}" destId="{CD5B8635-3ADC-4146-AFB5-22FB14274A59}" srcOrd="6" destOrd="0" presId="urn:microsoft.com/office/officeart/2005/8/layout/vList5"/>
    <dgm:cxn modelId="{982FCC8D-9319-460C-8490-34C21C01D231}" type="presParOf" srcId="{CD5B8635-3ADC-4146-AFB5-22FB14274A59}" destId="{F6848A5B-247F-4EF4-A489-074EC63025F7}" srcOrd="0" destOrd="0" presId="urn:microsoft.com/office/officeart/2005/8/layout/vList5"/>
    <dgm:cxn modelId="{2C23AEDF-7FF0-4DB7-B3C3-F24FD192F9DF}" type="presParOf" srcId="{BEEC8C28-758E-45B3-9509-86ED80C7B7CF}" destId="{28B33516-0B33-481A-8381-3D6DB15CC58A}" srcOrd="7" destOrd="0" presId="urn:microsoft.com/office/officeart/2005/8/layout/vList5"/>
    <dgm:cxn modelId="{4B09876C-CDC7-4F2C-84CF-415ECD689E77}" type="presParOf" srcId="{BEEC8C28-758E-45B3-9509-86ED80C7B7CF}" destId="{7326E87C-D9C9-4178-A846-03AD3DADA86F}" srcOrd="8" destOrd="0" presId="urn:microsoft.com/office/officeart/2005/8/layout/vList5"/>
    <dgm:cxn modelId="{4C8082F9-CCDA-4ECF-BEB5-A2CF5C66D9BE}" type="presParOf" srcId="{7326E87C-D9C9-4178-A846-03AD3DADA86F}" destId="{63CDBE7F-D30B-4622-8DE0-D85849053A6E}" srcOrd="0" destOrd="0" presId="urn:microsoft.com/office/officeart/2005/8/layout/vList5"/>
    <dgm:cxn modelId="{A615F8CE-EF57-455F-BBE7-7BA943A64C05}" type="presParOf" srcId="{BEEC8C28-758E-45B3-9509-86ED80C7B7CF}" destId="{3309DA86-67EE-49D7-A72F-C89A1B02BABA}" srcOrd="9" destOrd="0" presId="urn:microsoft.com/office/officeart/2005/8/layout/vList5"/>
    <dgm:cxn modelId="{E346819C-19BC-40A8-9BF3-5411B7D707A9}" type="presParOf" srcId="{BEEC8C28-758E-45B3-9509-86ED80C7B7CF}" destId="{B4A9E8A2-450D-4692-9A92-A9B1E2EDCB21}" srcOrd="10" destOrd="0" presId="urn:microsoft.com/office/officeart/2005/8/layout/vList5"/>
    <dgm:cxn modelId="{7757FC7D-3CE7-4832-A73C-B9D971468A5E}" type="presParOf" srcId="{B4A9E8A2-450D-4692-9A92-A9B1E2EDCB21}" destId="{26836D8F-3359-4547-A646-8ED5BAD54F3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0D1700-6065-4C67-9D68-94D910013E55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8359648-3A6D-4CAF-9A7A-2D7049A45215}">
      <dgm:prSet phldrT="[Text]"/>
      <dgm:spPr/>
      <dgm:t>
        <a:bodyPr/>
        <a:lstStyle/>
        <a:p>
          <a:r>
            <a:rPr lang="de-DE" dirty="0" err="1"/>
            <a:t>Direct</a:t>
          </a:r>
          <a:r>
            <a:rPr lang="de-DE" dirty="0"/>
            <a:t> Marketing</a:t>
          </a:r>
        </a:p>
      </dgm:t>
    </dgm:pt>
    <dgm:pt modelId="{0F2A84B5-30E1-43A3-82DC-C867E950394A}" type="parTrans" cxnId="{053BC24F-09E8-47FF-A355-D3F610E8D5DE}">
      <dgm:prSet/>
      <dgm:spPr/>
      <dgm:t>
        <a:bodyPr/>
        <a:lstStyle/>
        <a:p>
          <a:endParaRPr lang="de-DE"/>
        </a:p>
      </dgm:t>
    </dgm:pt>
    <dgm:pt modelId="{35191984-483B-4936-9436-0529BECC720A}" type="sibTrans" cxnId="{053BC24F-09E8-47FF-A355-D3F610E8D5DE}">
      <dgm:prSet/>
      <dgm:spPr/>
      <dgm:t>
        <a:bodyPr/>
        <a:lstStyle/>
        <a:p>
          <a:endParaRPr lang="de-DE"/>
        </a:p>
      </dgm:t>
    </dgm:pt>
    <dgm:pt modelId="{A3C9D437-A5A7-4121-845B-85AA46467294}">
      <dgm:prSet phldrT="[Text]"/>
      <dgm:spPr/>
      <dgm:t>
        <a:bodyPr/>
        <a:lstStyle/>
        <a:p>
          <a:r>
            <a:rPr lang="de-DE" dirty="0"/>
            <a:t>Kirchengemeinden</a:t>
          </a:r>
        </a:p>
      </dgm:t>
    </dgm:pt>
    <dgm:pt modelId="{CC9BCAC4-11B1-443C-860A-BBA4D6D0828F}" type="parTrans" cxnId="{F30FDBDC-50F5-4224-BB2A-4B09F8699C71}">
      <dgm:prSet/>
      <dgm:spPr/>
      <dgm:t>
        <a:bodyPr/>
        <a:lstStyle/>
        <a:p>
          <a:endParaRPr lang="de-DE"/>
        </a:p>
      </dgm:t>
    </dgm:pt>
    <dgm:pt modelId="{BA1DADF3-6F9D-4FA6-A9C4-3B435B8C103F}" type="sibTrans" cxnId="{F30FDBDC-50F5-4224-BB2A-4B09F8699C71}">
      <dgm:prSet/>
      <dgm:spPr/>
      <dgm:t>
        <a:bodyPr/>
        <a:lstStyle/>
        <a:p>
          <a:endParaRPr lang="de-DE"/>
        </a:p>
      </dgm:t>
    </dgm:pt>
    <dgm:pt modelId="{EF01B5E9-ACFA-4DDE-A39D-59A76707029F}">
      <dgm:prSet phldrT="[Text]"/>
      <dgm:spPr/>
      <dgm:t>
        <a:bodyPr/>
        <a:lstStyle/>
        <a:p>
          <a:r>
            <a:rPr lang="de-DE" dirty="0"/>
            <a:t>Bauernorganisationen</a:t>
          </a:r>
        </a:p>
      </dgm:t>
    </dgm:pt>
    <dgm:pt modelId="{3F8618EF-5E73-495F-B4F4-687E14C35A7F}" type="parTrans" cxnId="{03971463-85A6-45AE-9823-3C2CC2835C45}">
      <dgm:prSet/>
      <dgm:spPr/>
      <dgm:t>
        <a:bodyPr/>
        <a:lstStyle/>
        <a:p>
          <a:endParaRPr lang="de-DE"/>
        </a:p>
      </dgm:t>
    </dgm:pt>
    <dgm:pt modelId="{1008D5E1-B9AC-483B-B67A-BEB85B43B66B}" type="sibTrans" cxnId="{03971463-85A6-45AE-9823-3C2CC2835C45}">
      <dgm:prSet/>
      <dgm:spPr/>
      <dgm:t>
        <a:bodyPr/>
        <a:lstStyle/>
        <a:p>
          <a:endParaRPr lang="de-DE"/>
        </a:p>
      </dgm:t>
    </dgm:pt>
    <dgm:pt modelId="{2999CFE3-31D6-4FCC-92B1-18764F7C72B2}">
      <dgm:prSet phldrT="[Text]"/>
      <dgm:spPr/>
      <dgm:t>
        <a:bodyPr/>
        <a:lstStyle/>
        <a:p>
          <a:r>
            <a:rPr lang="de-DE" dirty="0"/>
            <a:t>Public Relation</a:t>
          </a:r>
        </a:p>
      </dgm:t>
    </dgm:pt>
    <dgm:pt modelId="{04F176F5-E447-4451-9AC4-86623976BE72}" type="parTrans" cxnId="{9FA46D8C-933C-4EDF-BC1F-371482DB78CE}">
      <dgm:prSet/>
      <dgm:spPr/>
      <dgm:t>
        <a:bodyPr/>
        <a:lstStyle/>
        <a:p>
          <a:endParaRPr lang="de-DE"/>
        </a:p>
      </dgm:t>
    </dgm:pt>
    <dgm:pt modelId="{9F979580-7B58-4ACD-BFBF-23787DB990C5}" type="sibTrans" cxnId="{9FA46D8C-933C-4EDF-BC1F-371482DB78CE}">
      <dgm:prSet/>
      <dgm:spPr/>
      <dgm:t>
        <a:bodyPr/>
        <a:lstStyle/>
        <a:p>
          <a:endParaRPr lang="de-DE"/>
        </a:p>
      </dgm:t>
    </dgm:pt>
    <dgm:pt modelId="{383CFFC4-6911-404B-8F20-6EF710156A85}">
      <dgm:prSet phldrT="[Text]" phldr="1"/>
      <dgm:spPr/>
      <dgm:t>
        <a:bodyPr/>
        <a:lstStyle/>
        <a:p>
          <a:endParaRPr lang="de-DE" dirty="0"/>
        </a:p>
      </dgm:t>
    </dgm:pt>
    <dgm:pt modelId="{ABE9DE9F-865B-4DE9-9624-614CFA6851C9}" type="parTrans" cxnId="{A9715F99-809C-45C7-8827-36FBDC758FD8}">
      <dgm:prSet/>
      <dgm:spPr/>
      <dgm:t>
        <a:bodyPr/>
        <a:lstStyle/>
        <a:p>
          <a:endParaRPr lang="de-DE"/>
        </a:p>
      </dgm:t>
    </dgm:pt>
    <dgm:pt modelId="{A843CA39-7910-44D0-8944-14BB2D195368}" type="sibTrans" cxnId="{A9715F99-809C-45C7-8827-36FBDC758FD8}">
      <dgm:prSet/>
      <dgm:spPr/>
      <dgm:t>
        <a:bodyPr/>
        <a:lstStyle/>
        <a:p>
          <a:endParaRPr lang="de-DE"/>
        </a:p>
      </dgm:t>
    </dgm:pt>
    <dgm:pt modelId="{EBEACAA1-BF97-4084-AF17-78687EF21D65}">
      <dgm:prSet phldrT="[Text]" phldr="1"/>
      <dgm:spPr/>
      <dgm:t>
        <a:bodyPr/>
        <a:lstStyle/>
        <a:p>
          <a:endParaRPr lang="de-DE" dirty="0"/>
        </a:p>
      </dgm:t>
    </dgm:pt>
    <dgm:pt modelId="{27BBBE1F-248F-47F5-9FB4-DD87B55B054F}" type="parTrans" cxnId="{D60A256A-D6D7-4352-8956-C03C469A8555}">
      <dgm:prSet/>
      <dgm:spPr/>
      <dgm:t>
        <a:bodyPr/>
        <a:lstStyle/>
        <a:p>
          <a:endParaRPr lang="de-DE"/>
        </a:p>
      </dgm:t>
    </dgm:pt>
    <dgm:pt modelId="{49D7D0B3-AEB3-41B2-90EE-ED457C87CEFB}" type="sibTrans" cxnId="{D60A256A-D6D7-4352-8956-C03C469A8555}">
      <dgm:prSet/>
      <dgm:spPr/>
      <dgm:t>
        <a:bodyPr/>
        <a:lstStyle/>
        <a:p>
          <a:endParaRPr lang="de-DE"/>
        </a:p>
      </dgm:t>
    </dgm:pt>
    <dgm:pt modelId="{92AC1134-0C1E-46D8-B4D4-489F85ADBFA1}">
      <dgm:prSet phldrT="[Text]"/>
      <dgm:spPr/>
      <dgm:t>
        <a:bodyPr/>
        <a:lstStyle/>
        <a:p>
          <a:r>
            <a:rPr lang="de-DE" dirty="0"/>
            <a:t>Online Kommunikation</a:t>
          </a:r>
        </a:p>
      </dgm:t>
    </dgm:pt>
    <dgm:pt modelId="{55750228-CDDA-4157-8F70-4633E77E13C3}" type="parTrans" cxnId="{86616FF1-91A9-41F3-975F-FDA371F61C49}">
      <dgm:prSet/>
      <dgm:spPr/>
      <dgm:t>
        <a:bodyPr/>
        <a:lstStyle/>
        <a:p>
          <a:endParaRPr lang="de-DE"/>
        </a:p>
      </dgm:t>
    </dgm:pt>
    <dgm:pt modelId="{99208CDC-1070-4D2A-91B3-B38836A969E8}" type="sibTrans" cxnId="{86616FF1-91A9-41F3-975F-FDA371F61C49}">
      <dgm:prSet/>
      <dgm:spPr/>
      <dgm:t>
        <a:bodyPr/>
        <a:lstStyle/>
        <a:p>
          <a:endParaRPr lang="de-DE"/>
        </a:p>
      </dgm:t>
    </dgm:pt>
    <dgm:pt modelId="{DCF5B7C7-971B-453D-9CD3-D059C5C08F09}">
      <dgm:prSet phldrT="[Text]"/>
      <dgm:spPr/>
      <dgm:t>
        <a:bodyPr/>
        <a:lstStyle/>
        <a:p>
          <a:r>
            <a:rPr lang="de-DE" dirty="0" err="1"/>
            <a:t>Social</a:t>
          </a:r>
          <a:r>
            <a:rPr lang="de-DE" dirty="0"/>
            <a:t> Media</a:t>
          </a:r>
        </a:p>
      </dgm:t>
    </dgm:pt>
    <dgm:pt modelId="{0ED914A3-88BB-4E1C-8FD6-6847987FEBA8}" type="parTrans" cxnId="{7A2CE127-09B5-4F5A-89FB-7D347E54487C}">
      <dgm:prSet/>
      <dgm:spPr/>
      <dgm:t>
        <a:bodyPr/>
        <a:lstStyle/>
        <a:p>
          <a:endParaRPr lang="de-DE"/>
        </a:p>
      </dgm:t>
    </dgm:pt>
    <dgm:pt modelId="{261414F6-EB92-47F0-BF51-EDB5AD4270E2}" type="sibTrans" cxnId="{7A2CE127-09B5-4F5A-89FB-7D347E54487C}">
      <dgm:prSet/>
      <dgm:spPr/>
      <dgm:t>
        <a:bodyPr/>
        <a:lstStyle/>
        <a:p>
          <a:endParaRPr lang="de-DE"/>
        </a:p>
      </dgm:t>
    </dgm:pt>
    <dgm:pt modelId="{58280198-AEB0-488F-A7E8-3969F138B040}">
      <dgm:prSet phldrT="[Text]" phldr="1"/>
      <dgm:spPr/>
      <dgm:t>
        <a:bodyPr/>
        <a:lstStyle/>
        <a:p>
          <a:endParaRPr lang="de-DE" dirty="0"/>
        </a:p>
      </dgm:t>
    </dgm:pt>
    <dgm:pt modelId="{E9605AA3-7ACB-484B-B601-684B66340689}" type="parTrans" cxnId="{2472613E-881A-4DB3-9159-2789F8B07C8C}">
      <dgm:prSet/>
      <dgm:spPr/>
      <dgm:t>
        <a:bodyPr/>
        <a:lstStyle/>
        <a:p>
          <a:endParaRPr lang="de-DE"/>
        </a:p>
      </dgm:t>
    </dgm:pt>
    <dgm:pt modelId="{1F56A6ED-6C57-460B-B99F-942271E90A83}" type="sibTrans" cxnId="{2472613E-881A-4DB3-9159-2789F8B07C8C}">
      <dgm:prSet/>
      <dgm:spPr/>
      <dgm:t>
        <a:bodyPr/>
        <a:lstStyle/>
        <a:p>
          <a:endParaRPr lang="de-DE"/>
        </a:p>
      </dgm:t>
    </dgm:pt>
    <dgm:pt modelId="{F0068571-B2CD-4FA7-9EC0-9AE4184DC376}" type="pres">
      <dgm:prSet presAssocID="{F00D1700-6065-4C67-9D68-94D910013E5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7CA7FBD2-3BD0-49C4-83F8-8D8142C9E08E}" type="pres">
      <dgm:prSet presAssocID="{08359648-3A6D-4CAF-9A7A-2D7049A45215}" presName="composite" presStyleCnt="0"/>
      <dgm:spPr/>
    </dgm:pt>
    <dgm:pt modelId="{A3AD26C0-8499-459A-8EEE-45242298C0A4}" type="pres">
      <dgm:prSet presAssocID="{08359648-3A6D-4CAF-9A7A-2D7049A45215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23B0A10-D0D6-4F20-AAD9-A7891AF3C05E}" type="pres">
      <dgm:prSet presAssocID="{08359648-3A6D-4CAF-9A7A-2D7049A45215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069A8B7-D2CA-4BA5-A433-C47F360B8B7D}" type="pres">
      <dgm:prSet presAssocID="{35191984-483B-4936-9436-0529BECC720A}" presName="space" presStyleCnt="0"/>
      <dgm:spPr/>
    </dgm:pt>
    <dgm:pt modelId="{C77D29F2-FA21-458A-B5BD-D991C55628D3}" type="pres">
      <dgm:prSet presAssocID="{2999CFE3-31D6-4FCC-92B1-18764F7C72B2}" presName="composite" presStyleCnt="0"/>
      <dgm:spPr/>
    </dgm:pt>
    <dgm:pt modelId="{326AC6FF-B22D-4E01-8FF1-9E0B67932175}" type="pres">
      <dgm:prSet presAssocID="{2999CFE3-31D6-4FCC-92B1-18764F7C72B2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28C5E1E-A5CE-45E5-BBEC-2188CD74C57D}" type="pres">
      <dgm:prSet presAssocID="{2999CFE3-31D6-4FCC-92B1-18764F7C72B2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617D600-9B77-4030-B1EB-F6C3C0A229A4}" type="pres">
      <dgm:prSet presAssocID="{9F979580-7B58-4ACD-BFBF-23787DB990C5}" presName="space" presStyleCnt="0"/>
      <dgm:spPr/>
    </dgm:pt>
    <dgm:pt modelId="{EFC2D07C-1361-4885-8BAB-666641238DCA}" type="pres">
      <dgm:prSet presAssocID="{92AC1134-0C1E-46D8-B4D4-489F85ADBFA1}" presName="composite" presStyleCnt="0"/>
      <dgm:spPr/>
    </dgm:pt>
    <dgm:pt modelId="{531BA0A4-2DC3-4DD2-BB94-2831377712E7}" type="pres">
      <dgm:prSet presAssocID="{92AC1134-0C1E-46D8-B4D4-489F85ADBFA1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281240D-E77D-4752-BD9E-082EF580C50C}" type="pres">
      <dgm:prSet presAssocID="{92AC1134-0C1E-46D8-B4D4-489F85ADBFA1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816C493E-84A8-4649-ABA2-A7926BE2160F}" type="presOf" srcId="{DCF5B7C7-971B-453D-9CD3-D059C5C08F09}" destId="{F281240D-E77D-4752-BD9E-082EF580C50C}" srcOrd="0" destOrd="0" presId="urn:microsoft.com/office/officeart/2005/8/layout/hList1"/>
    <dgm:cxn modelId="{F30FDBDC-50F5-4224-BB2A-4B09F8699C71}" srcId="{08359648-3A6D-4CAF-9A7A-2D7049A45215}" destId="{A3C9D437-A5A7-4121-845B-85AA46467294}" srcOrd="0" destOrd="0" parTransId="{CC9BCAC4-11B1-443C-860A-BBA4D6D0828F}" sibTransId="{BA1DADF3-6F9D-4FA6-A9C4-3B435B8C103F}"/>
    <dgm:cxn modelId="{A9715F99-809C-45C7-8827-36FBDC758FD8}" srcId="{2999CFE3-31D6-4FCC-92B1-18764F7C72B2}" destId="{383CFFC4-6911-404B-8F20-6EF710156A85}" srcOrd="0" destOrd="0" parTransId="{ABE9DE9F-865B-4DE9-9624-614CFA6851C9}" sibTransId="{A843CA39-7910-44D0-8944-14BB2D195368}"/>
    <dgm:cxn modelId="{86EDB5F2-4FDA-44CD-A346-F9AC87949C20}" type="presOf" srcId="{58280198-AEB0-488F-A7E8-3969F138B040}" destId="{F281240D-E77D-4752-BD9E-082EF580C50C}" srcOrd="0" destOrd="1" presId="urn:microsoft.com/office/officeart/2005/8/layout/hList1"/>
    <dgm:cxn modelId="{053BC24F-09E8-47FF-A355-D3F610E8D5DE}" srcId="{F00D1700-6065-4C67-9D68-94D910013E55}" destId="{08359648-3A6D-4CAF-9A7A-2D7049A45215}" srcOrd="0" destOrd="0" parTransId="{0F2A84B5-30E1-43A3-82DC-C867E950394A}" sibTransId="{35191984-483B-4936-9436-0529BECC720A}"/>
    <dgm:cxn modelId="{7699FC7D-25A7-4735-BAAC-DFD693B6A2C5}" type="presOf" srcId="{EBEACAA1-BF97-4084-AF17-78687EF21D65}" destId="{F28C5E1E-A5CE-45E5-BBEC-2188CD74C57D}" srcOrd="0" destOrd="1" presId="urn:microsoft.com/office/officeart/2005/8/layout/hList1"/>
    <dgm:cxn modelId="{86616FF1-91A9-41F3-975F-FDA371F61C49}" srcId="{F00D1700-6065-4C67-9D68-94D910013E55}" destId="{92AC1134-0C1E-46D8-B4D4-489F85ADBFA1}" srcOrd="2" destOrd="0" parTransId="{55750228-CDDA-4157-8F70-4633E77E13C3}" sibTransId="{99208CDC-1070-4D2A-91B3-B38836A969E8}"/>
    <dgm:cxn modelId="{7B50CAEC-C46E-4510-95FA-510A1C78FB6B}" type="presOf" srcId="{A3C9D437-A5A7-4121-845B-85AA46467294}" destId="{423B0A10-D0D6-4F20-AAD9-A7891AF3C05E}" srcOrd="0" destOrd="0" presId="urn:microsoft.com/office/officeart/2005/8/layout/hList1"/>
    <dgm:cxn modelId="{7BC91E0B-5EAB-484F-BA80-114B7F72979E}" type="presOf" srcId="{08359648-3A6D-4CAF-9A7A-2D7049A45215}" destId="{A3AD26C0-8499-459A-8EEE-45242298C0A4}" srcOrd="0" destOrd="0" presId="urn:microsoft.com/office/officeart/2005/8/layout/hList1"/>
    <dgm:cxn modelId="{1B526751-09B6-4955-A504-989A43834437}" type="presOf" srcId="{2999CFE3-31D6-4FCC-92B1-18764F7C72B2}" destId="{326AC6FF-B22D-4E01-8FF1-9E0B67932175}" srcOrd="0" destOrd="0" presId="urn:microsoft.com/office/officeart/2005/8/layout/hList1"/>
    <dgm:cxn modelId="{CA819636-E075-4D8F-B1B1-409481B60608}" type="presOf" srcId="{EF01B5E9-ACFA-4DDE-A39D-59A76707029F}" destId="{423B0A10-D0D6-4F20-AAD9-A7891AF3C05E}" srcOrd="0" destOrd="1" presId="urn:microsoft.com/office/officeart/2005/8/layout/hList1"/>
    <dgm:cxn modelId="{0E9F0B02-6268-486E-8949-9E577340F683}" type="presOf" srcId="{92AC1134-0C1E-46D8-B4D4-489F85ADBFA1}" destId="{531BA0A4-2DC3-4DD2-BB94-2831377712E7}" srcOrd="0" destOrd="0" presId="urn:microsoft.com/office/officeart/2005/8/layout/hList1"/>
    <dgm:cxn modelId="{FC894709-7955-4ACC-B25F-91E624F93191}" type="presOf" srcId="{383CFFC4-6911-404B-8F20-6EF710156A85}" destId="{F28C5E1E-A5CE-45E5-BBEC-2188CD74C57D}" srcOrd="0" destOrd="0" presId="urn:microsoft.com/office/officeart/2005/8/layout/hList1"/>
    <dgm:cxn modelId="{2472613E-881A-4DB3-9159-2789F8B07C8C}" srcId="{92AC1134-0C1E-46D8-B4D4-489F85ADBFA1}" destId="{58280198-AEB0-488F-A7E8-3969F138B040}" srcOrd="1" destOrd="0" parTransId="{E9605AA3-7ACB-484B-B601-684B66340689}" sibTransId="{1F56A6ED-6C57-460B-B99F-942271E90A83}"/>
    <dgm:cxn modelId="{7A2CE127-09B5-4F5A-89FB-7D347E54487C}" srcId="{92AC1134-0C1E-46D8-B4D4-489F85ADBFA1}" destId="{DCF5B7C7-971B-453D-9CD3-D059C5C08F09}" srcOrd="0" destOrd="0" parTransId="{0ED914A3-88BB-4E1C-8FD6-6847987FEBA8}" sibTransId="{261414F6-EB92-47F0-BF51-EDB5AD4270E2}"/>
    <dgm:cxn modelId="{9FA46D8C-933C-4EDF-BC1F-371482DB78CE}" srcId="{F00D1700-6065-4C67-9D68-94D910013E55}" destId="{2999CFE3-31D6-4FCC-92B1-18764F7C72B2}" srcOrd="1" destOrd="0" parTransId="{04F176F5-E447-4451-9AC4-86623976BE72}" sibTransId="{9F979580-7B58-4ACD-BFBF-23787DB990C5}"/>
    <dgm:cxn modelId="{D60A256A-D6D7-4352-8956-C03C469A8555}" srcId="{2999CFE3-31D6-4FCC-92B1-18764F7C72B2}" destId="{EBEACAA1-BF97-4084-AF17-78687EF21D65}" srcOrd="1" destOrd="0" parTransId="{27BBBE1F-248F-47F5-9FB4-DD87B55B054F}" sibTransId="{49D7D0B3-AEB3-41B2-90EE-ED457C87CEFB}"/>
    <dgm:cxn modelId="{03971463-85A6-45AE-9823-3C2CC2835C45}" srcId="{08359648-3A6D-4CAF-9A7A-2D7049A45215}" destId="{EF01B5E9-ACFA-4DDE-A39D-59A76707029F}" srcOrd="1" destOrd="0" parTransId="{3F8618EF-5E73-495F-B4F4-687E14C35A7F}" sibTransId="{1008D5E1-B9AC-483B-B67A-BEB85B43B66B}"/>
    <dgm:cxn modelId="{7402B7FA-380C-47C4-88DF-7CB24DD0DD77}" type="presOf" srcId="{F00D1700-6065-4C67-9D68-94D910013E55}" destId="{F0068571-B2CD-4FA7-9EC0-9AE4184DC376}" srcOrd="0" destOrd="0" presId="urn:microsoft.com/office/officeart/2005/8/layout/hList1"/>
    <dgm:cxn modelId="{A4873AA1-451A-4090-A995-A379DD39BC59}" type="presParOf" srcId="{F0068571-B2CD-4FA7-9EC0-9AE4184DC376}" destId="{7CA7FBD2-3BD0-49C4-83F8-8D8142C9E08E}" srcOrd="0" destOrd="0" presId="urn:microsoft.com/office/officeart/2005/8/layout/hList1"/>
    <dgm:cxn modelId="{DBA00F1B-3B68-416C-8149-2E07697FC549}" type="presParOf" srcId="{7CA7FBD2-3BD0-49C4-83F8-8D8142C9E08E}" destId="{A3AD26C0-8499-459A-8EEE-45242298C0A4}" srcOrd="0" destOrd="0" presId="urn:microsoft.com/office/officeart/2005/8/layout/hList1"/>
    <dgm:cxn modelId="{777E49B3-FDDA-4A7B-AB3F-69E34F8AE988}" type="presParOf" srcId="{7CA7FBD2-3BD0-49C4-83F8-8D8142C9E08E}" destId="{423B0A10-D0D6-4F20-AAD9-A7891AF3C05E}" srcOrd="1" destOrd="0" presId="urn:microsoft.com/office/officeart/2005/8/layout/hList1"/>
    <dgm:cxn modelId="{95D140BF-905F-4719-B1B2-4BF5E0B13756}" type="presParOf" srcId="{F0068571-B2CD-4FA7-9EC0-9AE4184DC376}" destId="{A069A8B7-D2CA-4BA5-A433-C47F360B8B7D}" srcOrd="1" destOrd="0" presId="urn:microsoft.com/office/officeart/2005/8/layout/hList1"/>
    <dgm:cxn modelId="{95B2A238-5304-4F48-8E40-BDA079106920}" type="presParOf" srcId="{F0068571-B2CD-4FA7-9EC0-9AE4184DC376}" destId="{C77D29F2-FA21-458A-B5BD-D991C55628D3}" srcOrd="2" destOrd="0" presId="urn:microsoft.com/office/officeart/2005/8/layout/hList1"/>
    <dgm:cxn modelId="{0375BF25-B0F9-44F9-9C41-3F21837A296E}" type="presParOf" srcId="{C77D29F2-FA21-458A-B5BD-D991C55628D3}" destId="{326AC6FF-B22D-4E01-8FF1-9E0B67932175}" srcOrd="0" destOrd="0" presId="urn:microsoft.com/office/officeart/2005/8/layout/hList1"/>
    <dgm:cxn modelId="{5D704B04-DAAB-482B-B5DE-BAA75A2FFB1F}" type="presParOf" srcId="{C77D29F2-FA21-458A-B5BD-D991C55628D3}" destId="{F28C5E1E-A5CE-45E5-BBEC-2188CD74C57D}" srcOrd="1" destOrd="0" presId="urn:microsoft.com/office/officeart/2005/8/layout/hList1"/>
    <dgm:cxn modelId="{31A1AFE2-A474-4E18-BA0B-3080314F817F}" type="presParOf" srcId="{F0068571-B2CD-4FA7-9EC0-9AE4184DC376}" destId="{4617D600-9B77-4030-B1EB-F6C3C0A229A4}" srcOrd="3" destOrd="0" presId="urn:microsoft.com/office/officeart/2005/8/layout/hList1"/>
    <dgm:cxn modelId="{4DFDAC56-4C1A-4706-8436-0E96DD7F51E3}" type="presParOf" srcId="{F0068571-B2CD-4FA7-9EC0-9AE4184DC376}" destId="{EFC2D07C-1361-4885-8BAB-666641238DCA}" srcOrd="4" destOrd="0" presId="urn:microsoft.com/office/officeart/2005/8/layout/hList1"/>
    <dgm:cxn modelId="{84DC9CAE-C338-434E-9CFB-E342AF8E0515}" type="presParOf" srcId="{EFC2D07C-1361-4885-8BAB-666641238DCA}" destId="{531BA0A4-2DC3-4DD2-BB94-2831377712E7}" srcOrd="0" destOrd="0" presId="urn:microsoft.com/office/officeart/2005/8/layout/hList1"/>
    <dgm:cxn modelId="{632F0FE3-A5BD-4AD3-92AC-C2C4F6F9B5C8}" type="presParOf" srcId="{EFC2D07C-1361-4885-8BAB-666641238DCA}" destId="{F281240D-E77D-4752-BD9E-082EF580C50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3FAD43-7825-7248-BD02-EA8D21A40CA2}">
      <dsp:nvSpPr>
        <dsp:cNvPr id="0" name=""/>
        <dsp:cNvSpPr/>
      </dsp:nvSpPr>
      <dsp:spPr>
        <a:xfrm>
          <a:off x="4248472" y="846417"/>
          <a:ext cx="3068577" cy="3550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520"/>
              </a:lnTo>
              <a:lnTo>
                <a:pt x="3068577" y="177520"/>
              </a:lnTo>
              <a:lnTo>
                <a:pt x="3068577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18EAEE-62CC-2C43-8086-3A02B0FB22D6}">
      <dsp:nvSpPr>
        <dsp:cNvPr id="0" name=""/>
        <dsp:cNvSpPr/>
      </dsp:nvSpPr>
      <dsp:spPr>
        <a:xfrm>
          <a:off x="4248472" y="846417"/>
          <a:ext cx="1022859" cy="3550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520"/>
              </a:lnTo>
              <a:lnTo>
                <a:pt x="1022859" y="177520"/>
              </a:lnTo>
              <a:lnTo>
                <a:pt x="1022859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D15FDC-567E-C745-95C9-7F7CEDF8F9CB}">
      <dsp:nvSpPr>
        <dsp:cNvPr id="0" name=""/>
        <dsp:cNvSpPr/>
      </dsp:nvSpPr>
      <dsp:spPr>
        <a:xfrm>
          <a:off x="3225612" y="846417"/>
          <a:ext cx="1022859" cy="355041"/>
        </a:xfrm>
        <a:custGeom>
          <a:avLst/>
          <a:gdLst/>
          <a:ahLst/>
          <a:cxnLst/>
          <a:rect l="0" t="0" r="0" b="0"/>
          <a:pathLst>
            <a:path>
              <a:moveTo>
                <a:pt x="1022859" y="0"/>
              </a:moveTo>
              <a:lnTo>
                <a:pt x="1022859" y="177520"/>
              </a:lnTo>
              <a:lnTo>
                <a:pt x="0" y="177520"/>
              </a:lnTo>
              <a:lnTo>
                <a:pt x="0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7CA0D-09C5-7B42-B5A4-CD1BF12E3A44}">
      <dsp:nvSpPr>
        <dsp:cNvPr id="0" name=""/>
        <dsp:cNvSpPr/>
      </dsp:nvSpPr>
      <dsp:spPr>
        <a:xfrm>
          <a:off x="1179894" y="846417"/>
          <a:ext cx="3068577" cy="355041"/>
        </a:xfrm>
        <a:custGeom>
          <a:avLst/>
          <a:gdLst/>
          <a:ahLst/>
          <a:cxnLst/>
          <a:rect l="0" t="0" r="0" b="0"/>
          <a:pathLst>
            <a:path>
              <a:moveTo>
                <a:pt x="3068577" y="0"/>
              </a:moveTo>
              <a:lnTo>
                <a:pt x="3068577" y="177520"/>
              </a:lnTo>
              <a:lnTo>
                <a:pt x="0" y="177520"/>
              </a:lnTo>
              <a:lnTo>
                <a:pt x="0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D23635-A326-4E48-B804-435359D46F5E}">
      <dsp:nvSpPr>
        <dsp:cNvPr id="0" name=""/>
        <dsp:cNvSpPr/>
      </dsp:nvSpPr>
      <dsp:spPr>
        <a:xfrm>
          <a:off x="3403133" y="1079"/>
          <a:ext cx="1690676" cy="845338"/>
        </a:xfrm>
        <a:prstGeom prst="rect">
          <a:avLst/>
        </a:prstGeom>
        <a:solidFill>
          <a:schemeClr val="accent4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/>
            <a:t>Leistungsmerkmale</a:t>
          </a:r>
        </a:p>
      </dsp:txBody>
      <dsp:txXfrm>
        <a:off x="3403133" y="1079"/>
        <a:ext cx="1690676" cy="845338"/>
      </dsp:txXfrm>
    </dsp:sp>
    <dsp:sp modelId="{03E7A206-550E-A947-AD45-2C62EEB9CB87}">
      <dsp:nvSpPr>
        <dsp:cNvPr id="0" name=""/>
        <dsp:cNvSpPr/>
      </dsp:nvSpPr>
      <dsp:spPr>
        <a:xfrm>
          <a:off x="334556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/>
            <a:t>Arbeitsplätze</a:t>
          </a:r>
        </a:p>
      </dsp:txBody>
      <dsp:txXfrm>
        <a:off x="334556" y="1201459"/>
        <a:ext cx="1690676" cy="845338"/>
      </dsp:txXfrm>
    </dsp:sp>
    <dsp:sp modelId="{17C70575-ADFB-F441-B0CF-300013FEC65E}">
      <dsp:nvSpPr>
        <dsp:cNvPr id="0" name=""/>
        <dsp:cNvSpPr/>
      </dsp:nvSpPr>
      <dsp:spPr>
        <a:xfrm>
          <a:off x="2380274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/>
            <a:t>Seminarräume</a:t>
          </a:r>
        </a:p>
      </dsp:txBody>
      <dsp:txXfrm>
        <a:off x="2380274" y="1201459"/>
        <a:ext cx="1690676" cy="845338"/>
      </dsp:txXfrm>
    </dsp:sp>
    <dsp:sp modelId="{30C90B68-9CEC-9A48-B7B2-4B7DFB972F2C}">
      <dsp:nvSpPr>
        <dsp:cNvPr id="0" name=""/>
        <dsp:cNvSpPr/>
      </dsp:nvSpPr>
      <dsp:spPr>
        <a:xfrm>
          <a:off x="4425992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/>
            <a:t>Partyräume</a:t>
          </a:r>
        </a:p>
      </dsp:txBody>
      <dsp:txXfrm>
        <a:off x="4425992" y="1201459"/>
        <a:ext cx="1690676" cy="845338"/>
      </dsp:txXfrm>
    </dsp:sp>
    <dsp:sp modelId="{92D36171-EAE4-9D4E-BDC4-69F4F6331AD5}">
      <dsp:nvSpPr>
        <dsp:cNvPr id="0" name=""/>
        <dsp:cNvSpPr/>
      </dsp:nvSpPr>
      <dsp:spPr>
        <a:xfrm>
          <a:off x="6471711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/>
            <a:t>Hochzeitslocation</a:t>
          </a:r>
          <a:endParaRPr lang="de-DE" sz="1600" kern="1200" dirty="0"/>
        </a:p>
      </dsp:txBody>
      <dsp:txXfrm>
        <a:off x="6471711" y="1201459"/>
        <a:ext cx="1690676" cy="8453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DA6AF7-2028-4DA9-8269-D7667466C772}">
      <dsp:nvSpPr>
        <dsp:cNvPr id="0" name=""/>
        <dsp:cNvSpPr/>
      </dsp:nvSpPr>
      <dsp:spPr>
        <a:xfrm>
          <a:off x="2281213" y="929"/>
          <a:ext cx="2566365" cy="541202"/>
        </a:xfrm>
        <a:prstGeom prst="round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>
              <a:solidFill>
                <a:schemeClr val="accent4">
                  <a:lumMod val="40000"/>
                  <a:lumOff val="60000"/>
                </a:schemeClr>
              </a:solidFill>
            </a:rPr>
            <a:t>Mediawerbung</a:t>
          </a:r>
        </a:p>
      </dsp:txBody>
      <dsp:txXfrm>
        <a:off x="2307632" y="27348"/>
        <a:ext cx="2513527" cy="488364"/>
      </dsp:txXfrm>
    </dsp:sp>
    <dsp:sp modelId="{1A2D9568-CFC1-4A66-9BBA-A1397ED97DE6}">
      <dsp:nvSpPr>
        <dsp:cNvPr id="0" name=""/>
        <dsp:cNvSpPr/>
      </dsp:nvSpPr>
      <dsp:spPr>
        <a:xfrm>
          <a:off x="2281213" y="569192"/>
          <a:ext cx="2566365" cy="541202"/>
        </a:xfrm>
        <a:prstGeom prst="round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>
              <a:solidFill>
                <a:schemeClr val="accent4">
                  <a:lumMod val="40000"/>
                  <a:lumOff val="60000"/>
                </a:schemeClr>
              </a:solidFill>
            </a:rPr>
            <a:t>Verkaufsförderung</a:t>
          </a:r>
        </a:p>
      </dsp:txBody>
      <dsp:txXfrm>
        <a:off x="2307632" y="595611"/>
        <a:ext cx="2513527" cy="488364"/>
      </dsp:txXfrm>
    </dsp:sp>
    <dsp:sp modelId="{4783A5FF-B1E7-459E-8293-0D2DDEAAE026}">
      <dsp:nvSpPr>
        <dsp:cNvPr id="0" name=""/>
        <dsp:cNvSpPr/>
      </dsp:nvSpPr>
      <dsp:spPr>
        <a:xfrm>
          <a:off x="2281213" y="1137455"/>
          <a:ext cx="2566365" cy="5412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b="1" kern="1200" dirty="0" err="1"/>
            <a:t>Direct</a:t>
          </a:r>
          <a:r>
            <a:rPr lang="de-DE" sz="1900" b="1" kern="1200" dirty="0"/>
            <a:t> Marketing</a:t>
          </a:r>
        </a:p>
      </dsp:txBody>
      <dsp:txXfrm>
        <a:off x="2307632" y="1163874"/>
        <a:ext cx="2513527" cy="488364"/>
      </dsp:txXfrm>
    </dsp:sp>
    <dsp:sp modelId="{F6848A5B-247F-4EF4-A489-074EC63025F7}">
      <dsp:nvSpPr>
        <dsp:cNvPr id="0" name=""/>
        <dsp:cNvSpPr/>
      </dsp:nvSpPr>
      <dsp:spPr>
        <a:xfrm>
          <a:off x="2281213" y="1705718"/>
          <a:ext cx="2566365" cy="5412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b="1" kern="1200" dirty="0"/>
            <a:t>Public Relation</a:t>
          </a:r>
        </a:p>
      </dsp:txBody>
      <dsp:txXfrm>
        <a:off x="2307632" y="1732137"/>
        <a:ext cx="2513527" cy="488364"/>
      </dsp:txXfrm>
    </dsp:sp>
    <dsp:sp modelId="{63CDBE7F-D30B-4622-8DE0-D85849053A6E}">
      <dsp:nvSpPr>
        <dsp:cNvPr id="0" name=""/>
        <dsp:cNvSpPr/>
      </dsp:nvSpPr>
      <dsp:spPr>
        <a:xfrm>
          <a:off x="2281213" y="2273980"/>
          <a:ext cx="2566365" cy="541202"/>
        </a:xfrm>
        <a:prstGeom prst="roundRect">
          <a:avLst/>
        </a:prstGeom>
        <a:solidFill>
          <a:schemeClr val="bg1">
            <a:lumMod val="6500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>
              <a:solidFill>
                <a:schemeClr val="accent4">
                  <a:lumMod val="40000"/>
                  <a:lumOff val="60000"/>
                </a:schemeClr>
              </a:solidFill>
            </a:rPr>
            <a:t>Sponsoring</a:t>
          </a:r>
        </a:p>
      </dsp:txBody>
      <dsp:txXfrm>
        <a:off x="2307632" y="2300399"/>
        <a:ext cx="2513527" cy="488364"/>
      </dsp:txXfrm>
    </dsp:sp>
    <dsp:sp modelId="{26836D8F-3359-4547-A646-8ED5BAD54F32}">
      <dsp:nvSpPr>
        <dsp:cNvPr id="0" name=""/>
        <dsp:cNvSpPr/>
      </dsp:nvSpPr>
      <dsp:spPr>
        <a:xfrm>
          <a:off x="2281213" y="2842243"/>
          <a:ext cx="2566365" cy="5412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b="1" kern="1200" dirty="0"/>
            <a:t>Online Kommunikation</a:t>
          </a:r>
        </a:p>
      </dsp:txBody>
      <dsp:txXfrm>
        <a:off x="2307632" y="2868662"/>
        <a:ext cx="2513527" cy="4883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AD26C0-8499-459A-8EEE-45242298C0A4}">
      <dsp:nvSpPr>
        <dsp:cNvPr id="0" name=""/>
        <dsp:cNvSpPr/>
      </dsp:nvSpPr>
      <dsp:spPr>
        <a:xfrm>
          <a:off x="2138" y="1694736"/>
          <a:ext cx="2084903" cy="432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 err="1"/>
            <a:t>Direct</a:t>
          </a:r>
          <a:r>
            <a:rPr lang="de-DE" sz="1500" kern="1200" dirty="0"/>
            <a:t> Marketing</a:t>
          </a:r>
        </a:p>
      </dsp:txBody>
      <dsp:txXfrm>
        <a:off x="2138" y="1694736"/>
        <a:ext cx="2084903" cy="432000"/>
      </dsp:txXfrm>
    </dsp:sp>
    <dsp:sp modelId="{423B0A10-D0D6-4F20-AAD9-A7891AF3C05E}">
      <dsp:nvSpPr>
        <dsp:cNvPr id="0" name=""/>
        <dsp:cNvSpPr/>
      </dsp:nvSpPr>
      <dsp:spPr>
        <a:xfrm>
          <a:off x="2138" y="2126736"/>
          <a:ext cx="2084903" cy="658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dirty="0"/>
            <a:t>Kirchengemeinden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dirty="0"/>
            <a:t>Bauernorganisationen</a:t>
          </a:r>
        </a:p>
      </dsp:txBody>
      <dsp:txXfrm>
        <a:off x="2138" y="2126736"/>
        <a:ext cx="2084903" cy="658800"/>
      </dsp:txXfrm>
    </dsp:sp>
    <dsp:sp modelId="{326AC6FF-B22D-4E01-8FF1-9E0B67932175}">
      <dsp:nvSpPr>
        <dsp:cNvPr id="0" name=""/>
        <dsp:cNvSpPr/>
      </dsp:nvSpPr>
      <dsp:spPr>
        <a:xfrm>
          <a:off x="2378928" y="1694736"/>
          <a:ext cx="2084903" cy="432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/>
            <a:t>Public Relation</a:t>
          </a:r>
        </a:p>
      </dsp:txBody>
      <dsp:txXfrm>
        <a:off x="2378928" y="1694736"/>
        <a:ext cx="2084903" cy="432000"/>
      </dsp:txXfrm>
    </dsp:sp>
    <dsp:sp modelId="{F28C5E1E-A5CE-45E5-BBEC-2188CD74C57D}">
      <dsp:nvSpPr>
        <dsp:cNvPr id="0" name=""/>
        <dsp:cNvSpPr/>
      </dsp:nvSpPr>
      <dsp:spPr>
        <a:xfrm>
          <a:off x="2378928" y="2126736"/>
          <a:ext cx="2084903" cy="658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de-DE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de-DE" sz="1500" kern="1200" dirty="0"/>
        </a:p>
      </dsp:txBody>
      <dsp:txXfrm>
        <a:off x="2378928" y="2126736"/>
        <a:ext cx="2084903" cy="658800"/>
      </dsp:txXfrm>
    </dsp:sp>
    <dsp:sp modelId="{531BA0A4-2DC3-4DD2-BB94-2831377712E7}">
      <dsp:nvSpPr>
        <dsp:cNvPr id="0" name=""/>
        <dsp:cNvSpPr/>
      </dsp:nvSpPr>
      <dsp:spPr>
        <a:xfrm>
          <a:off x="4755718" y="1694736"/>
          <a:ext cx="2084903" cy="432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500" kern="1200" dirty="0"/>
            <a:t>Online Kommunikation</a:t>
          </a:r>
        </a:p>
      </dsp:txBody>
      <dsp:txXfrm>
        <a:off x="4755718" y="1694736"/>
        <a:ext cx="2084903" cy="432000"/>
      </dsp:txXfrm>
    </dsp:sp>
    <dsp:sp modelId="{F281240D-E77D-4752-BD9E-082EF580C50C}">
      <dsp:nvSpPr>
        <dsp:cNvPr id="0" name=""/>
        <dsp:cNvSpPr/>
      </dsp:nvSpPr>
      <dsp:spPr>
        <a:xfrm>
          <a:off x="4755718" y="2126736"/>
          <a:ext cx="2084903" cy="658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dirty="0" err="1"/>
            <a:t>Social</a:t>
          </a:r>
          <a:r>
            <a:rPr lang="de-DE" sz="1500" kern="1200" dirty="0"/>
            <a:t> Media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de-DE" sz="1500" kern="1200" dirty="0"/>
        </a:p>
      </dsp:txBody>
      <dsp:txXfrm>
        <a:off x="4755718" y="2126736"/>
        <a:ext cx="2084903" cy="6588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A7959C71-B73A-49FF-9308-B24F710812B5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D6790D8E-0C56-4F61-9B17-7A387442778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558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anchor="ctr"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noProof="1"/>
              <a:t>Click to edit Master text styles</a:t>
            </a:r>
            <a:endParaRPr lang="en-US"/>
          </a:p>
          <a:p>
            <a:pPr lvl="1"/>
            <a:r>
              <a:rPr lang="en-US" noProof="1"/>
              <a:t>Second level</a:t>
            </a:r>
          </a:p>
          <a:p>
            <a:pPr lvl="2"/>
            <a:r>
              <a:rPr lang="en-US" noProof="1"/>
              <a:t>Third level</a:t>
            </a:r>
          </a:p>
          <a:p>
            <a:pPr lvl="3"/>
            <a:r>
              <a:rPr lang="en-US" noProof="1"/>
              <a:t>Fourth level</a:t>
            </a:r>
          </a:p>
          <a:p>
            <a:pPr lvl="4"/>
            <a:r>
              <a:rPr lang="en-US" noProof="1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1399807D-D128-4837-BF84-5EA633F317AE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778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Relationship Id="rId3" Type="http://schemas.openxmlformats.org/officeDocument/2006/relationships/hyperlink" Target="https://de.wikipedia.org/wiki/Verkaufsort" TargetMode="Externa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253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impulsives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Kaufverhalten: spontane, affektive Reaktionen am </a:t>
            </a:r>
            <a:r>
              <a:rPr lang="de-DE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Verkaufsort"/>
              </a:rPr>
              <a:t>Point of Sale</a:t>
            </a:r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6555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6635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8830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9471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004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4274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4790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378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93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3957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2428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/>
              <a:t>Trading down -&gt; oberen Qualitäts- und Preisklasse erfolgreich, versucht nun in unteren Qualitäts- und Preisklassen aufzutreten.</a:t>
            </a:r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Trading </a:t>
            </a:r>
            <a:r>
              <a:rPr lang="de-DE" dirty="0" err="1"/>
              <a:t>up</a:t>
            </a:r>
            <a:r>
              <a:rPr lang="de-DE" dirty="0"/>
              <a:t> -&gt; untere Qualitäts- und Preisklasse erfolgreich, versucht nun im oberen Qualitäts- und Preisklassen aufzutreten.</a:t>
            </a:r>
          </a:p>
          <a:p>
            <a:pPr>
              <a:defRPr/>
            </a:pPr>
            <a:endParaRPr lang="de-DE" dirty="0"/>
          </a:p>
          <a:p>
            <a:pPr>
              <a:defRPr/>
            </a:pPr>
            <a:r>
              <a:rPr lang="de-DE" dirty="0"/>
              <a:t>Horizontale Diversifikation -&gt; Auf der gleichen Wirtschaftsstufe bzw. im gleichen Tätigkeitsfeld des Unternehmen.</a:t>
            </a:r>
          </a:p>
          <a:p>
            <a:pPr>
              <a:defRPr/>
            </a:pPr>
            <a:endParaRPr lang="de-DE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Qualitative Entscheidungskriterien -&gt; Negativer Imagewirkung des Produktes für das Gesamtsortiment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7232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2984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Fokus auf externe Kommunikation, Unternehme</a:t>
            </a:r>
            <a:r>
              <a:rPr lang="de-DE" baseline="0" dirty="0"/>
              <a:t>n und das Produkt bekannt machen.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Ziele</a:t>
            </a:r>
          </a:p>
          <a:p>
            <a:pPr marL="628650" lvl="1" indent="-171450">
              <a:buFontTx/>
              <a:buChar char="-"/>
            </a:pPr>
            <a:r>
              <a:rPr lang="de-DE" baseline="0" dirty="0"/>
              <a:t>Bekanntheit: Das es uns gibt, Name </a:t>
            </a:r>
            <a:r>
              <a:rPr lang="de-DE" baseline="0" dirty="0" err="1"/>
              <a:t>Roombook</a:t>
            </a:r>
            <a:r>
              <a:rPr lang="de-DE" baseline="0" dirty="0"/>
              <a:t> verbreiten</a:t>
            </a:r>
          </a:p>
          <a:p>
            <a:pPr marL="628650" lvl="1" indent="-171450">
              <a:buFontTx/>
              <a:buChar char="-"/>
            </a:pPr>
            <a:r>
              <a:rPr lang="de-DE" baseline="0" dirty="0"/>
              <a:t>Wissen: Was dahinter steckt, das es nun nebst „</a:t>
            </a:r>
            <a:r>
              <a:rPr lang="de-DE" baseline="0" dirty="0" err="1"/>
              <a:t>Airbnb</a:t>
            </a:r>
            <a:r>
              <a:rPr lang="de-DE" baseline="0" dirty="0"/>
              <a:t>“ auch für Seminare, Hochzeiten, Feste, etc. eine einfache Lösung gibt</a:t>
            </a:r>
          </a:p>
          <a:p>
            <a:pPr marL="628650" lvl="1" indent="-171450">
              <a:buFontTx/>
              <a:buChar char="-"/>
            </a:pPr>
            <a:r>
              <a:rPr lang="de-DE" baseline="0" dirty="0"/>
              <a:t>Verhalten: Aufzeigen wie einfach </a:t>
            </a:r>
            <a:r>
              <a:rPr lang="de-DE" baseline="0" dirty="0" err="1"/>
              <a:t>Roombook</a:t>
            </a:r>
            <a:r>
              <a:rPr lang="de-DE" baseline="0" dirty="0"/>
              <a:t> anzuwenden ist und so das Verhalten verändern (Telefonieren..?) der Benutzer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8536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CH" baseline="0" dirty="0"/>
              <a:t>Frage wo der Fokus liegt</a:t>
            </a:r>
          </a:p>
          <a:p>
            <a:pPr marL="171450" indent="-171450">
              <a:buFontTx/>
              <a:buChar char="-"/>
            </a:pPr>
            <a:r>
              <a:rPr lang="de-CH" baseline="0" dirty="0"/>
              <a:t>Fokus beim Anbieter am Anfang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Er bezahlt (Nachfrager bezahlt sowieso, egal ob mit oder ohne </a:t>
            </a:r>
            <a:r>
              <a:rPr lang="de-CH" baseline="0" dirty="0" err="1"/>
              <a:t>Roombook</a:t>
            </a:r>
            <a:r>
              <a:rPr lang="de-CH" baseline="0" dirty="0"/>
              <a:t>), deshalb Anbieter überzeugen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Netzwerkeffekt aufbauen -&gt; Umso mehr Anbieter, umso Nachfrager werden auf die </a:t>
            </a:r>
            <a:r>
              <a:rPr lang="de-CH" baseline="0" dirty="0" err="1"/>
              <a:t>Roombook</a:t>
            </a:r>
            <a:r>
              <a:rPr lang="de-CH" baseline="0" dirty="0"/>
              <a:t> Plattform gezogen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Effizienter: Jeder Anbieter von vermietbarer Infrastruktur ist daran interessiert, diese zu vermieten und Geld zu verdienen</a:t>
            </a:r>
            <a:r>
              <a:rPr lang="en-US" baseline="0" dirty="0"/>
              <a:t>,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ist leichter diese zu identifizieren als die Nachfrager zu identifizieren (Weil Anbieter bereits auf sich aufmerksam machen durch Inserate, Nachfrager jedoch nicht)</a:t>
            </a:r>
          </a:p>
          <a:p>
            <a:pPr marL="628650" lvl="1" indent="-171450">
              <a:buFontTx/>
              <a:buChar char="-"/>
            </a:pPr>
            <a:r>
              <a:rPr lang="de-CH" baseline="0" dirty="0"/>
              <a:t>-&gt; Gerade am Anfang effizient sein, weil Geldmittel gering sind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8654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Viele Möglichkeiten</a:t>
            </a:r>
            <a:r>
              <a:rPr lang="de-DE" baseline="0" dirty="0"/>
              <a:t> bezüglich dem Medium der Kommunikation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Gut sind alle, aber gerade für Startup mit wenig Geldmitteln müssen sie effizient sein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Mediawerbung: Zu viel kosten zu wenig nutzen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Verkaufsförderung wird schwierig, weil unser Produkt kein „Point </a:t>
            </a:r>
            <a:r>
              <a:rPr lang="de-DE" baseline="0" dirty="0" err="1"/>
              <a:t>of</a:t>
            </a:r>
            <a:r>
              <a:rPr lang="de-DE" baseline="0" dirty="0"/>
              <a:t> </a:t>
            </a:r>
            <a:r>
              <a:rPr lang="de-DE" baseline="0" dirty="0" err="1"/>
              <a:t>Sale</a:t>
            </a:r>
            <a:r>
              <a:rPr lang="de-DE" baseline="0" dirty="0"/>
              <a:t>“ hat und Vorführungen nur einen kleine Anzahl Personen erreicht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Sponsoring kein Thema, da Geldmittel nicht zur Verfügung stehen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5421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Direct</a:t>
            </a:r>
            <a:r>
              <a:rPr lang="de-DE" dirty="0"/>
              <a:t> Marketing</a:t>
            </a:r>
          </a:p>
          <a:p>
            <a:pPr marL="628650" lvl="1" indent="-171450">
              <a:buFontTx/>
              <a:buChar char="-"/>
            </a:pPr>
            <a:r>
              <a:rPr lang="de-DE" dirty="0"/>
              <a:t>Fokus</a:t>
            </a:r>
            <a:r>
              <a:rPr lang="de-DE" baseline="0" dirty="0"/>
              <a:t> auf Anbieter und zwar nicht auf einzelne, sondern auf deren Gruppierungen und Organisationen</a:t>
            </a:r>
          </a:p>
          <a:p>
            <a:pPr marL="628650" lvl="1" indent="-171450">
              <a:buFontTx/>
              <a:buChar char="-"/>
            </a:pPr>
            <a:r>
              <a:rPr lang="de-DE" baseline="0" dirty="0"/>
              <a:t>Ziel sollte es sein das diese Organisationen Werbung für uns machen (in ihrer Zeitungen etc.)</a:t>
            </a:r>
          </a:p>
          <a:p>
            <a:pPr marL="1085850" lvl="2" indent="-171450">
              <a:buFontTx/>
              <a:buChar char="-"/>
            </a:pPr>
            <a:r>
              <a:rPr lang="de-DE" baseline="0" dirty="0"/>
              <a:t>Beispiele aufzeigen</a:t>
            </a:r>
          </a:p>
          <a:p>
            <a:pPr marL="171450" indent="-171450">
              <a:buFontTx/>
              <a:buChar char="-"/>
            </a:pPr>
            <a:r>
              <a:rPr lang="de-DE" dirty="0"/>
              <a:t>Public</a:t>
            </a:r>
            <a:r>
              <a:rPr lang="de-DE" baseline="0" dirty="0"/>
              <a:t> Relation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Online Kommunikation</a:t>
            </a:r>
            <a:endParaRPr lang="de-DE" dirty="0"/>
          </a:p>
          <a:p>
            <a:pPr marL="914400" lvl="2" indent="0">
              <a:buFontTx/>
              <a:buNone/>
            </a:pPr>
            <a:endParaRPr lang="de-DE" baseline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1902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8363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076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688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25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458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54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56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Relevanter Markt </a:t>
            </a:r>
            <a:endParaRPr lang="de-DE" dirty="0">
              <a:effectLst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Umfasst alle Produkte und Dienstleistungen, die vom Verwender in Bezug auf die Kriterien Beschaffenheit, Verwendungszweck und Preis als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subjektiv austauschbar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gesehen werden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>
              <a:effectLst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Sinnvoll, als Anbieter den relevanten Markt relativ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breit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fassen, d.h. auch den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Substitutionsgedanken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berücksichtigen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>
              <a:effectLst/>
            </a:endParaRPr>
          </a:p>
          <a:p>
            <a:pPr lvl="1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Welche Produkte/Leistungen kommen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für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den Kunden als Kaufalternative in Betracht? </a:t>
            </a:r>
            <a:endParaRPr lang="de-DE" dirty="0">
              <a:effectLst/>
            </a:endParaRPr>
          </a:p>
          <a:p>
            <a:pPr lvl="1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Auf welche Arten kann der Kunde sein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Bedürfnis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sonst noch befriedigen? </a:t>
            </a:r>
            <a:endParaRPr lang="de-DE" dirty="0">
              <a:effectLst/>
            </a:endParaRPr>
          </a:p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16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Relevanter Markt </a:t>
            </a:r>
            <a:endParaRPr lang="de-DE" dirty="0">
              <a:effectLst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Umfasst alle Produkte und Dienstleistungen, die vom Verwender in Bezug auf die Kriterien Beschaffenheit, Verwendungszweck und Preis als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subjektiv austauschbar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gesehen werden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>
              <a:effectLst/>
            </a:endParaRPr>
          </a:p>
          <a:p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Sinnvoll, als Anbieter den relevanten Markt relativ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breit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fassen, d.h. auch den </a:t>
            </a:r>
            <a:r>
              <a:rPr lang="de-DE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Substitutionsgedanken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berücksichtigen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>
              <a:effectLst/>
            </a:endParaRPr>
          </a:p>
          <a:p>
            <a:pPr lvl="1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Welche Produkte/Leistungen kommen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für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den Kunden als Kaufalternative in Betracht? </a:t>
            </a:r>
            <a:endParaRPr lang="de-DE" dirty="0">
              <a:effectLst/>
            </a:endParaRPr>
          </a:p>
          <a:p>
            <a:pPr lvl="1"/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Auf welche Arten kann der Kunde sein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Bedürfnis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sonst noch befriedigen? </a:t>
            </a:r>
            <a:endParaRPr lang="de-DE" dirty="0">
              <a:effectLst/>
            </a:endParaRPr>
          </a:p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354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0062" y="-372540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0062" y="3263717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47E157E-8DCB-4F70-A0AF-5EB586A91DD4}" type="datetime1">
              <a:rPr lang="en-US" smtClean="0">
                <a:solidFill>
                  <a:srgbClr val="FFFFFF"/>
                </a:solidFill>
              </a:rPr>
              <a:pPr algn="ctr"/>
              <a:t>5/24/16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‹Nr.›</a:t>
            </a:fld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726595" y="319362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Bild 10"/>
          <p:cNvPicPr>
            <a:picLocks noChangeAspect="1"/>
          </p:cNvPicPr>
          <p:nvPr userDrawn="1"/>
        </p:nvPicPr>
        <p:blipFill rotWithShape="1">
          <a:blip r:embed="rId2"/>
          <a:srcRect t="16733" b="3901"/>
          <a:stretch/>
        </p:blipFill>
        <p:spPr>
          <a:xfrm>
            <a:off x="0" y="908720"/>
            <a:ext cx="9133235" cy="5335041"/>
          </a:xfrm>
          <a:prstGeom prst="rect">
            <a:avLst/>
          </a:prstGeom>
        </p:spPr>
      </p:pic>
      <p:sp>
        <p:nvSpPr>
          <p:cNvPr id="10" name="Rectangle 3"/>
          <p:cNvSpPr txBox="1">
            <a:spLocks/>
          </p:cNvSpPr>
          <p:nvPr userDrawn="1"/>
        </p:nvSpPr>
        <p:spPr>
          <a:xfrm>
            <a:off x="5762347" y="298480"/>
            <a:ext cx="3325994" cy="44684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b="1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19659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98645-E80F-450A-B756-91DCB9A8A25E}" type="datetime1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Roombook.com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‹Nr.›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Rectangle 3"/>
          <p:cNvSpPr>
            <a:spLocks noGrp="1"/>
          </p:cNvSpPr>
          <p:nvPr>
            <p:ph type="subTitle" idx="13"/>
          </p:nvPr>
        </p:nvSpPr>
        <p:spPr>
          <a:xfrm>
            <a:off x="5762347" y="298480"/>
            <a:ext cx="3325994" cy="446840"/>
          </a:xfrm>
        </p:spPr>
        <p:txBody>
          <a:bodyPr>
            <a:normAutofit lnSpcReduction="10000"/>
          </a:bodyPr>
          <a:lstStyle/>
          <a:p>
            <a:r>
              <a:rPr lang="de-DE" sz="2800" b="1" noProof="0" dirty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noProof="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180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effectLst/>
              </a:defRPr>
            </a:lvl1pPr>
          </a:lstStyle>
          <a:p>
            <a:r>
              <a:rPr lang="en-US" noProof="1"/>
              <a:t>Click to edit Master title style</a:t>
            </a:r>
            <a:endParaRPr lang="en-US" dirty="0"/>
          </a:p>
        </p:txBody>
      </p:sp>
      <p:sp>
        <p:nvSpPr>
          <p:cNvPr id="1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 noProof="1"/>
              <a:t>Mastertextformat bearbeiten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r>
              <a:rPr lang="de-DE" noProof="1"/>
              <a:t>Dritte Ebene</a:t>
            </a:r>
          </a:p>
          <a:p>
            <a:pPr lvl="3"/>
            <a:r>
              <a:rPr lang="de-DE" noProof="1"/>
              <a:t>Vierte Ebene</a:t>
            </a:r>
          </a:p>
          <a:p>
            <a:pPr lvl="4"/>
            <a:r>
              <a:rPr lang="de-DE" noProof="1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1B819-6633-4615-BB07-C55D005E14AD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28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5222-B196-4F9B-9AEC-1292459A754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61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  <a:endParaRPr lang="en-US" dirty="0"/>
          </a:p>
        </p:txBody>
      </p:sp>
      <p:sp>
        <p:nvSpPr>
          <p:cNvPr id="1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 noProof="1"/>
              <a:t>Mastertextformat bearbeiten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r>
              <a:rPr lang="de-DE" noProof="1"/>
              <a:t>Dritte Ebene</a:t>
            </a:r>
          </a:p>
          <a:p>
            <a:pPr lvl="3"/>
            <a:r>
              <a:rPr lang="de-DE" noProof="1"/>
              <a:t>Vierte Ebene</a:t>
            </a:r>
          </a:p>
          <a:p>
            <a:pPr lvl="4"/>
            <a:r>
              <a:rPr lang="de-DE" noProof="1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1B819-6633-4615-BB07-C55D005E14AD}" type="datetimeFigureOut">
              <a:rPr lang="en-US" smtClean="0"/>
              <a:pPr/>
              <a:t>5/24/16</a:t>
            </a:fld>
            <a:endParaRPr lang="en-US" dirty="0"/>
          </a:p>
        </p:txBody>
      </p:sp>
      <p:sp>
        <p:nvSpPr>
          <p:cNvPr id="28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5222-B196-4F9B-9AEC-1292459A754A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3"/>
          <p:cNvSpPr>
            <a:spLocks noGrp="1"/>
          </p:cNvSpPr>
          <p:nvPr>
            <p:ph type="subTitle" idx="13"/>
          </p:nvPr>
        </p:nvSpPr>
        <p:spPr>
          <a:xfrm>
            <a:off x="5762347" y="298480"/>
            <a:ext cx="3325994" cy="446840"/>
          </a:xfrm>
        </p:spPr>
        <p:txBody>
          <a:bodyPr>
            <a:normAutofit lnSpcReduction="10000"/>
          </a:bodyPr>
          <a:lstStyle/>
          <a:p>
            <a:r>
              <a:rPr lang="de-DE" sz="2800" b="1" noProof="0" dirty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noProof="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803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4606EA6-EFEA-4C30-9264-4F9291A5780D}" type="datetime1">
              <a:rPr lang="en-US" smtClean="0"/>
              <a:pPr/>
              <a:t>5/24/16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r"/>
            <a:r>
              <a:rPr lang="en-US" sz="1400" dirty="0" err="1"/>
              <a:t>Roombook.com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‹Nr.›</a:t>
            </a:fld>
            <a:endParaRPr lang="en-US" sz="1400" b="1" dirty="0">
              <a:solidFill>
                <a:srgbClr val="FFFFFF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44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1" r:id="rId1"/>
    <p:sldLayoutId id="2147484392" r:id="rId2"/>
    <p:sldLayoutId id="2147484402" r:id="rId3"/>
    <p:sldLayoutId id="2147484416" r:id="rId4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ctrTitle"/>
          </p:nvPr>
        </p:nvSpPr>
        <p:spPr>
          <a:xfrm>
            <a:off x="1187624" y="-201826"/>
            <a:ext cx="7436296" cy="1060764"/>
          </a:xfrm>
        </p:spPr>
        <p:txBody>
          <a:bodyPr/>
          <a:lstStyle/>
          <a:p>
            <a:r>
              <a:rPr lang="de-DE" sz="4400" b="1" kern="1200" cap="all" baseline="0" noProof="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Marketingplan</a:t>
            </a:r>
            <a:endParaRPr lang="de-DE" b="1" noProof="0" dirty="0">
              <a:solidFill>
                <a:schemeClr val="tx1">
                  <a:lumMod val="65000"/>
                  <a:lumOff val="35000"/>
                </a:schemeClr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3" name="Rectangle 3"/>
          <p:cNvSpPr>
            <a:spLocks noGrp="1"/>
          </p:cNvSpPr>
          <p:nvPr>
            <p:ph type="subTitle" idx="1"/>
          </p:nvPr>
        </p:nvSpPr>
        <p:spPr>
          <a:xfrm>
            <a:off x="6084168" y="5805264"/>
            <a:ext cx="3325994" cy="446840"/>
          </a:xfrm>
        </p:spPr>
        <p:txBody>
          <a:bodyPr>
            <a:normAutofit lnSpcReduction="10000"/>
          </a:bodyPr>
          <a:lstStyle/>
          <a:p>
            <a:r>
              <a:rPr lang="de-DE" sz="2800" b="1" noProof="0" dirty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noProof="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497960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>
                    <a:lumMod val="50000"/>
                  </a:schemeClr>
                </a:solidFill>
              </a:rPr>
              <a:t>Mia Ahmad, Kevin Stadelmann, Michael Lötscher, Severin Jörg </a:t>
            </a:r>
            <a:endParaRPr lang="de-DE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3"/>
          <p:cNvSpPr txBox="1">
            <a:spLocks/>
          </p:cNvSpPr>
          <p:nvPr/>
        </p:nvSpPr>
        <p:spPr>
          <a:xfrm>
            <a:off x="179512" y="250970"/>
            <a:ext cx="1152128" cy="5760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sz="1800" b="1" dirty="0">
                <a:solidFill>
                  <a:schemeClr val="bg1">
                    <a:lumMod val="50000"/>
                  </a:schemeClr>
                </a:solidFill>
              </a:rPr>
              <a:t>MGT04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1800" b="1" dirty="0">
                <a:solidFill>
                  <a:schemeClr val="bg1">
                    <a:lumMod val="50000"/>
                  </a:schemeClr>
                </a:solidFill>
              </a:rPr>
              <a:t>FS16</a:t>
            </a:r>
          </a:p>
        </p:txBody>
      </p:sp>
      <p:cxnSp>
        <p:nvCxnSpPr>
          <p:cNvPr id="10" name="Gerade Verbindung 9"/>
          <p:cNvCxnSpPr/>
          <p:nvPr/>
        </p:nvCxnSpPr>
        <p:spPr>
          <a:xfrm>
            <a:off x="1187624" y="126310"/>
            <a:ext cx="0" cy="70072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Marktwahlstrategien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Strategische Marketingplanung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822960" y="1988840"/>
            <a:ext cx="7543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Relevanter Markt</a:t>
            </a:r>
          </a:p>
          <a:p>
            <a:endParaRPr lang="de-DE" dirty="0"/>
          </a:p>
          <a:p>
            <a:r>
              <a:rPr lang="de-DE" dirty="0"/>
              <a:t>Das Bedürfnis von Kunden nach Buchen und Vermieten von 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dirty="0"/>
              <a:t>Arbeitsplätzen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dirty="0"/>
              <a:t>Seminarräumen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dirty="0" err="1"/>
              <a:t>Hochzeitslocations</a:t>
            </a:r>
            <a:endParaRPr lang="de-DE" dirty="0"/>
          </a:p>
          <a:p>
            <a:pPr marL="742950" lvl="1" indent="-285750">
              <a:buFont typeface="Arial" charset="0"/>
              <a:buChar char="•"/>
            </a:pPr>
            <a:r>
              <a:rPr lang="de-DE" dirty="0"/>
              <a:t>Partyräumen</a:t>
            </a:r>
          </a:p>
          <a:p>
            <a:r>
              <a:rPr lang="de-DE" dirty="0"/>
              <a:t>national und international decken.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5488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Marktwahlstrategien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Strategische Marketingplanung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822960" y="1988840"/>
            <a:ext cx="75438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Marktsegmentierung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/>
              <a:t>konsumtive Dienstleistung</a:t>
            </a:r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1428205815"/>
              </p:ext>
            </p:extLst>
          </p:nvPr>
        </p:nvGraphicFramePr>
        <p:xfrm>
          <a:off x="346388" y="3073725"/>
          <a:ext cx="8496944" cy="2047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32228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Marktwahlstrategien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Strategische Marketingplanung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822960" y="1988840"/>
            <a:ext cx="7543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/>
              <a:t>Marktsegmentierung</a:t>
            </a:r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9" name="Inhaltsplatzhalt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6645732"/>
              </p:ext>
            </p:extLst>
          </p:nvPr>
        </p:nvGraphicFramePr>
        <p:xfrm>
          <a:off x="179512" y="2942318"/>
          <a:ext cx="8640960" cy="1798320"/>
        </p:xfrm>
        <a:graphic>
          <a:graphicData uri="http://schemas.openxmlformats.org/drawingml/2006/table">
            <a:tbl>
              <a:tblPr firstRow="1" bandRow="1">
                <a:solidFill>
                  <a:srgbClr val="EBEBEB"/>
                </a:solidFill>
                <a:tableStyleId>{F5AB1C69-6EDB-4FF4-983F-18BD219EF322}</a:tableStyleId>
              </a:tblPr>
              <a:tblGrid>
                <a:gridCol w="1728192">
                  <a:extLst>
                    <a:ext uri="{9D8B030D-6E8A-4147-A177-3AD203B41FA5}">
                      <a16:colId xmlns="" xmlns:a16="http://schemas.microsoft.com/office/drawing/2014/main" val="1518140691"/>
                    </a:ext>
                  </a:extLst>
                </a:gridCol>
                <a:gridCol w="1591236">
                  <a:extLst>
                    <a:ext uri="{9D8B030D-6E8A-4147-A177-3AD203B41FA5}">
                      <a16:colId xmlns="" xmlns:a16="http://schemas.microsoft.com/office/drawing/2014/main" val="1524363413"/>
                    </a:ext>
                  </a:extLst>
                </a:gridCol>
                <a:gridCol w="1758669">
                  <a:extLst>
                    <a:ext uri="{9D8B030D-6E8A-4147-A177-3AD203B41FA5}">
                      <a16:colId xmlns="" xmlns:a16="http://schemas.microsoft.com/office/drawing/2014/main" val="986371540"/>
                    </a:ext>
                  </a:extLst>
                </a:gridCol>
                <a:gridCol w="1834671">
                  <a:extLst>
                    <a:ext uri="{9D8B030D-6E8A-4147-A177-3AD203B41FA5}">
                      <a16:colId xmlns="" xmlns:a16="http://schemas.microsoft.com/office/drawing/2014/main" val="2921548637"/>
                    </a:ext>
                  </a:extLst>
                </a:gridCol>
                <a:gridCol w="1728192">
                  <a:extLst>
                    <a:ext uri="{9D8B030D-6E8A-4147-A177-3AD203B41FA5}">
                      <a16:colId xmlns="" xmlns:a16="http://schemas.microsoft.com/office/drawing/2014/main" val="2335369473"/>
                    </a:ext>
                  </a:extLst>
                </a:gridCol>
              </a:tblGrid>
              <a:tr h="460087"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Geografisch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Demografisch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Sozioökonomisch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Psychologisch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solidFill>
                            <a:srgbClr val="1C1E20"/>
                          </a:solidFill>
                        </a:rPr>
                        <a:t>Verhaltensorientiert</a:t>
                      </a:r>
                      <a:endParaRPr lang="en-US" sz="1400" dirty="0">
                        <a:solidFill>
                          <a:srgbClr val="1C1E20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43740943"/>
                  </a:ext>
                </a:extLst>
              </a:tr>
              <a:tr h="1034707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Europa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Nordamerika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20 – 65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Jahre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Männlich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&amp; </a:t>
                      </a: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Weiblich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Mittleres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–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hohes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Einkommen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Internetaffin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Neugierig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Offen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für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baseline="0" dirty="0" err="1">
                          <a:solidFill>
                            <a:schemeClr val="tx1"/>
                          </a:solidFill>
                        </a:rPr>
                        <a:t>Neues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  <a:p>
                      <a:pPr marL="285750" marR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Early</a:t>
                      </a:r>
                      <a:r>
                        <a:rPr lang="en-US" sz="1400" baseline="0" dirty="0">
                          <a:solidFill>
                            <a:schemeClr val="tx1"/>
                          </a:solidFill>
                        </a:rPr>
                        <a:t> Adopter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impulsives</a:t>
                      </a:r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tx1"/>
                          </a:solidFill>
                        </a:rPr>
                        <a:t>Kaufverhalten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marT="182880" marB="182880"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44834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6093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>
          <a:xfrm>
            <a:off x="822960" y="286604"/>
            <a:ext cx="7781488" cy="1450757"/>
          </a:xfrm>
        </p:spPr>
        <p:txBody>
          <a:bodyPr>
            <a:normAutofit/>
          </a:bodyPr>
          <a:lstStyle/>
          <a:p>
            <a:r>
              <a:rPr lang="de-CH" sz="4400"/>
              <a:t>Festlegung der strategischen Ziele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22960" y="1988840"/>
            <a:ext cx="75438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/>
              <a:t>Ökonomische Marketingziele</a:t>
            </a:r>
          </a:p>
          <a:p>
            <a:endParaRPr lang="de-CH" sz="2000" b="1" dirty="0"/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Umsatz: 1‘000‘000.–</a:t>
            </a:r>
            <a:endParaRPr lang="de-CH" sz="2000" dirty="0">
              <a:latin typeface="Wingdings" charset="2"/>
            </a:endParaRP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Marktanteil: 10%</a:t>
            </a:r>
            <a:endParaRPr lang="de-CH" sz="2000" dirty="0">
              <a:latin typeface="Wingdings" charset="2"/>
            </a:endParaRP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Gewinn: 100‘000</a:t>
            </a: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endParaRPr lang="de-CH" sz="2000" dirty="0"/>
          </a:p>
          <a:p>
            <a:endParaRPr lang="de-CH" sz="2000" b="1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4535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>
          <a:xfrm>
            <a:off x="822960" y="286604"/>
            <a:ext cx="7781488" cy="1450757"/>
          </a:xfrm>
        </p:spPr>
        <p:txBody>
          <a:bodyPr>
            <a:normAutofit/>
          </a:bodyPr>
          <a:lstStyle/>
          <a:p>
            <a:r>
              <a:rPr lang="de-CH" sz="4400"/>
              <a:t>Festlegung der strategischen Ziele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22960" y="1988840"/>
            <a:ext cx="75438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/>
              <a:t>Psychologische Marketingziele</a:t>
            </a:r>
          </a:p>
          <a:p>
            <a:endParaRPr lang="de-CH" sz="2000" b="1" dirty="0"/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Bekanntheitsgrad: Europaweite Bekanntheit</a:t>
            </a: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Image/Einstellung: Benutzerfreundliche Plattform</a:t>
            </a: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Kundenzufriedenheit: sehr hoch</a:t>
            </a:r>
            <a:r>
              <a:rPr lang="de-CH" sz="2000" dirty="0">
                <a:latin typeface="Wingdings" charset="2"/>
              </a:rPr>
              <a:t> </a:t>
            </a: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/>
              <a:t>Kundenbindung:  sehr hoch</a:t>
            </a:r>
          </a:p>
          <a:p>
            <a:endParaRPr lang="de-CH" sz="2000" b="1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76779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Marktbearbeitungsstrategien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30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Marktteilnehmerstrategien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22960" y="1988840"/>
            <a:ext cx="7543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dirty="0"/>
              <a:t>Abnehmergerichtet</a:t>
            </a:r>
            <a:r>
              <a:rPr lang="de-DE" sz="2000" dirty="0"/>
              <a:t> </a:t>
            </a:r>
          </a:p>
          <a:p>
            <a:r>
              <a:rPr lang="de-CH" sz="2000" dirty="0"/>
              <a:t>Konkurrenzgerichtet</a:t>
            </a:r>
            <a:r>
              <a:rPr lang="de-DE" sz="2000" dirty="0"/>
              <a:t> </a:t>
            </a:r>
          </a:p>
          <a:p>
            <a:r>
              <a:rPr lang="de-CH" sz="2000" dirty="0" err="1"/>
              <a:t>Absatzmittlergerichtet</a:t>
            </a:r>
            <a:r>
              <a:rPr lang="de-DE" sz="2000" dirty="0"/>
              <a:t> </a:t>
            </a:r>
            <a:endParaRPr lang="de-CH" sz="2000" b="1" dirty="0"/>
          </a:p>
        </p:txBody>
      </p:sp>
    </p:spTree>
    <p:extLst>
      <p:ext uri="{BB962C8B-B14F-4D97-AF65-F5344CB8AC3E}">
        <p14:creationId xmlns:p14="http://schemas.microsoft.com/office/powerpoint/2010/main" val="575404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 err="1"/>
              <a:t>Marketinginstrumentstrategien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6403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>
          <a:xfrm>
            <a:off x="822960" y="286604"/>
            <a:ext cx="7997512" cy="1450757"/>
          </a:xfrm>
        </p:spPr>
        <p:txBody>
          <a:bodyPr>
            <a:normAutofit/>
          </a:bodyPr>
          <a:lstStyle/>
          <a:p>
            <a:r>
              <a:rPr lang="de-CH" sz="4400"/>
              <a:t>Bestimmung des Marketingbudgets</a:t>
            </a:r>
            <a:endParaRPr lang="de-DE" sz="4400" kern="1200" noProof="0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981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Operative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208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4230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Durchführung der 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128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22960" y="1916832"/>
            <a:ext cx="7543801" cy="402336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sz="2400" b="1" u="sng" dirty="0"/>
              <a:t>Festlegung des Leistungsprogramms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Einzigartigkeit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Einfacher Prozess für den Kunden durch die Website mit starken Authentifizierung Feedback (Vertrauen)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Produktgestaltung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Intuitive Website, welche durch wenige Klicks das wichtigste erreicht werden kann.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Serviceleistung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Vermieterschutz durch hohe Kaution , Mieterschutz durch Geldfluss nach der Beendigung der Miete , Treubonus für vielnutzende Kunden (Gebührenreduktion), Kundenhotline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430368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22960" y="1916832"/>
            <a:ext cx="7543801" cy="4023360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sz="2400" b="1" u="sng" dirty="0"/>
              <a:t>Strategien im Rahmen der Produktpolitik (1)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Qualitätsstrategie: </a:t>
            </a:r>
            <a:r>
              <a:rPr lang="de-DE" dirty="0"/>
              <a:t>Eine hohen Qualitätsstandard der Mietobjekten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Preisstrategie: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Preisbildung durch Vermieter (tiefer bis premium Mietpreis)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Gebühren für </a:t>
            </a:r>
            <a:r>
              <a:rPr lang="de-DE" dirty="0" err="1"/>
              <a:t>Roombook.com</a:t>
            </a:r>
            <a:r>
              <a:rPr lang="de-DE" dirty="0"/>
              <a:t> ca. 25% des Mietpreises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Markenstrategie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Zuerst nationale Dachmarke und später internationale Dachmarke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438528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22960" y="1916832"/>
            <a:ext cx="7543801" cy="402336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sz="2400" b="1" u="sng" dirty="0"/>
              <a:t>Strategien im Rahmen der Produktpolitik (2)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Sortimentsstrategie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Ein breites und </a:t>
            </a:r>
            <a:r>
              <a:rPr lang="de-DE"/>
              <a:t>tiefes </a:t>
            </a:r>
            <a:r>
              <a:rPr lang="de-DE" smtClean="0"/>
              <a:t>Produktsortiment. </a:t>
            </a:r>
            <a:r>
              <a:rPr lang="de-DE" dirty="0"/>
              <a:t>Von Hochzeit Locations zu Arbeitsplätze im tiefen bis zum premium Preissegment. 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defRPr/>
            </a:pPr>
            <a:r>
              <a:rPr lang="de-DE" dirty="0" smtClean="0"/>
              <a:t>Horizontale </a:t>
            </a:r>
            <a:r>
              <a:rPr lang="de-DE" dirty="0"/>
              <a:t>Diversifikation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defRPr/>
            </a:pPr>
            <a:r>
              <a:rPr lang="de-DE" dirty="0"/>
              <a:t> Qualitative Entscheidungskriterien (negative Imagewirkung, Gesetze)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endParaRPr lang="de-DE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b="1" dirty="0"/>
              <a:t>Servicestrategie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lang="de-DE" dirty="0"/>
              <a:t>Vermieterschutz durch hohe Kaution , Mieterschutz durch Geldfluss nach der Beendigung der Miete , Treubonus für vielnutzende Kunden (Gebührenreduktion), Kundenhotline 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8363016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Preispolitik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b="1" dirty="0"/>
              <a:t>Analyse des preispolitischen Spielraums </a:t>
            </a:r>
          </a:p>
          <a:p>
            <a:pPr lvl="1">
              <a:buFont typeface="Arial" charset="0"/>
              <a:buChar char="•"/>
            </a:pPr>
            <a:r>
              <a:rPr lang="de-DE" sz="2200" dirty="0"/>
              <a:t>Nachfragebezogen</a:t>
            </a:r>
          </a:p>
          <a:p>
            <a:pPr marL="0" indent="0">
              <a:buNone/>
            </a:pPr>
            <a:r>
              <a:rPr lang="de-DE" b="1" dirty="0"/>
              <a:t>Preispolitische Ziele</a:t>
            </a:r>
          </a:p>
          <a:p>
            <a:endParaRPr lang="de-DE" b="1" dirty="0"/>
          </a:p>
          <a:p>
            <a:pPr marL="0" indent="0">
              <a:buNone/>
            </a:pPr>
            <a:r>
              <a:rPr lang="de-DE" b="1" dirty="0"/>
              <a:t>Strategie der Preispositionierung</a:t>
            </a:r>
          </a:p>
          <a:p>
            <a:pPr lvl="1">
              <a:buFont typeface="Arial" charset="0"/>
              <a:buChar char="•"/>
            </a:pPr>
            <a:r>
              <a:rPr lang="de-DE" sz="2000" dirty="0"/>
              <a:t>Mittelpreisstrategie</a:t>
            </a:r>
          </a:p>
          <a:p>
            <a:pPr lvl="1">
              <a:buFont typeface="Arial" charset="0"/>
              <a:buChar char="•"/>
            </a:pPr>
            <a:r>
              <a:rPr lang="de-DE" sz="2000" dirty="0"/>
              <a:t>Preisführerschaft</a:t>
            </a:r>
          </a:p>
          <a:p>
            <a:pPr marL="0" indent="0">
              <a:buNone/>
            </a:pPr>
            <a:r>
              <a:rPr lang="de-DE" b="1" dirty="0"/>
              <a:t>Strategie des Preiswettbewerbs</a:t>
            </a:r>
          </a:p>
          <a:p>
            <a:pPr lvl="1">
              <a:buFont typeface="Arial" charset="0"/>
              <a:buChar char="•"/>
            </a:pPr>
            <a:r>
              <a:rPr lang="de-DE" sz="2000" dirty="0"/>
              <a:t>Preiskampf</a:t>
            </a:r>
            <a:endParaRPr lang="de-DE" b="1" dirty="0"/>
          </a:p>
          <a:p>
            <a:pPr marL="0" indent="0">
              <a:buNone/>
            </a:pPr>
            <a:r>
              <a:rPr lang="de-DE" b="1" dirty="0"/>
              <a:t>Preis- und </a:t>
            </a:r>
            <a:r>
              <a:rPr lang="de-DE" b="1" dirty="0" err="1"/>
              <a:t>konditonenpolitischen</a:t>
            </a:r>
            <a:r>
              <a:rPr lang="de-DE" b="1" dirty="0"/>
              <a:t> </a:t>
            </a:r>
            <a:r>
              <a:rPr lang="de-DE" b="1" dirty="0" err="1"/>
              <a:t>Massnahmen</a:t>
            </a:r>
            <a:endParaRPr lang="de-DE" b="1" dirty="0"/>
          </a:p>
          <a:p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678834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000" dirty="0"/>
              <a:t>Kommunikationspolitik - Einleitung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  <p:grpSp>
        <p:nvGrpSpPr>
          <p:cNvPr id="7" name="Gruppieren 6"/>
          <p:cNvGrpSpPr/>
          <p:nvPr/>
        </p:nvGrpSpPr>
        <p:grpSpPr>
          <a:xfrm>
            <a:off x="611560" y="2420888"/>
            <a:ext cx="5400600" cy="2880320"/>
            <a:chOff x="1115616" y="2241365"/>
            <a:chExt cx="6630330" cy="3232097"/>
          </a:xfrm>
        </p:grpSpPr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15616" y="2241365"/>
              <a:ext cx="6630330" cy="3232097"/>
            </a:xfrm>
            <a:prstGeom prst="rect">
              <a:avLst/>
            </a:prstGeom>
          </p:spPr>
        </p:pic>
        <p:sp>
          <p:nvSpPr>
            <p:cNvPr id="6" name="Rechteck 5"/>
            <p:cNvSpPr/>
            <p:nvPr/>
          </p:nvSpPr>
          <p:spPr>
            <a:xfrm>
              <a:off x="2195736" y="3140968"/>
              <a:ext cx="1944216" cy="108012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feld 7"/>
          <p:cNvSpPr txBox="1"/>
          <p:nvPr/>
        </p:nvSpPr>
        <p:spPr>
          <a:xfrm>
            <a:off x="5796136" y="2454300"/>
            <a:ext cx="19442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Ziele</a:t>
            </a:r>
          </a:p>
          <a:p>
            <a:pPr marL="285750" indent="-285750">
              <a:buFontTx/>
              <a:buChar char="-"/>
            </a:pPr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Bekanntheit</a:t>
            </a:r>
          </a:p>
          <a:p>
            <a:pPr marL="285750" indent="-285750">
              <a:buFontTx/>
              <a:buChar char="-"/>
            </a:pPr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Wissen</a:t>
            </a:r>
          </a:p>
          <a:p>
            <a:pPr marL="285750" indent="-285750">
              <a:buFontTx/>
              <a:buChar char="-"/>
            </a:pPr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Verhalten</a:t>
            </a:r>
            <a:endParaRPr lang="en-US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701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3000" dirty="0"/>
              <a:t>Kommunikationspolitik - Einleitung</a:t>
            </a:r>
            <a:endParaRPr lang="en-US" sz="3000" dirty="0"/>
          </a:p>
        </p:txBody>
      </p:sp>
      <p:sp>
        <p:nvSpPr>
          <p:cNvPr id="22" name="Rechteck 21"/>
          <p:cNvSpPr/>
          <p:nvPr/>
        </p:nvSpPr>
        <p:spPr>
          <a:xfrm>
            <a:off x="3468426" y="2069832"/>
            <a:ext cx="21504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Wo liegt der Fokus…???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0" name="Gruppieren 29"/>
          <p:cNvGrpSpPr/>
          <p:nvPr/>
        </p:nvGrpSpPr>
        <p:grpSpPr>
          <a:xfrm>
            <a:off x="611560" y="2924944"/>
            <a:ext cx="8640960" cy="1904082"/>
            <a:chOff x="611560" y="2852936"/>
            <a:chExt cx="8640960" cy="1904082"/>
          </a:xfrm>
        </p:grpSpPr>
        <p:grpSp>
          <p:nvGrpSpPr>
            <p:cNvPr id="19" name="Gruppieren 18"/>
            <p:cNvGrpSpPr/>
            <p:nvPr/>
          </p:nvGrpSpPr>
          <p:grpSpPr>
            <a:xfrm>
              <a:off x="611560" y="2852936"/>
              <a:ext cx="8640960" cy="1368152"/>
              <a:chOff x="611560" y="2650855"/>
              <a:chExt cx="8640960" cy="1368152"/>
            </a:xfrm>
          </p:grpSpPr>
          <p:sp>
            <p:nvSpPr>
              <p:cNvPr id="6" name="Textfeld 5"/>
              <p:cNvSpPr txBox="1"/>
              <p:nvPr/>
            </p:nvSpPr>
            <p:spPr>
              <a:xfrm>
                <a:off x="611560" y="2886700"/>
                <a:ext cx="4303732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Nachfrager</a:t>
                </a:r>
              </a:p>
              <a:p>
                <a:r>
                  <a:rPr lang="de-CH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«Suche eine Infrastruktur </a:t>
                </a:r>
              </a:p>
              <a:p>
                <a:r>
                  <a:rPr lang="de-CH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für….»</a:t>
                </a:r>
                <a:endPara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" name="Textfeld 6"/>
              <p:cNvSpPr txBox="1"/>
              <p:nvPr/>
            </p:nvSpPr>
            <p:spPr>
              <a:xfrm>
                <a:off x="5940152" y="2891711"/>
                <a:ext cx="331236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sz="20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Anbieter</a:t>
                </a:r>
                <a:endPara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  <a:p>
                <a:r>
                  <a:rPr lang="de-CH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«Habe eine Infrastruktur und </a:t>
                </a:r>
              </a:p>
              <a:p>
                <a:r>
                  <a:rPr lang="de-CH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möchte sie vermieten…»</a:t>
                </a:r>
              </a:p>
            </p:txBody>
          </p:sp>
          <p:sp>
            <p:nvSpPr>
              <p:cNvPr id="8" name="Ellipse 7"/>
              <p:cNvSpPr/>
              <p:nvPr/>
            </p:nvSpPr>
            <p:spPr>
              <a:xfrm>
                <a:off x="3563888" y="2650855"/>
                <a:ext cx="1728192" cy="1368152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CH" b="1" dirty="0" err="1"/>
                  <a:t>Roombook</a:t>
                </a:r>
                <a:endParaRPr lang="en-US" b="1" dirty="0"/>
              </a:p>
            </p:txBody>
          </p:sp>
        </p:grpSp>
        <p:cxnSp>
          <p:nvCxnSpPr>
            <p:cNvPr id="24" name="Gerade Verbindung mit Pfeil 23"/>
            <p:cNvCxnSpPr/>
            <p:nvPr/>
          </p:nvCxnSpPr>
          <p:spPr>
            <a:xfrm flipH="1" flipV="1">
              <a:off x="5429732" y="3535057"/>
              <a:ext cx="472320" cy="11299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Gerade Verbindung mit Pfeil 25"/>
            <p:cNvCxnSpPr/>
            <p:nvPr/>
          </p:nvCxnSpPr>
          <p:spPr>
            <a:xfrm flipH="1">
              <a:off x="3023828" y="3535057"/>
              <a:ext cx="432048" cy="1955"/>
            </a:xfrm>
            <a:prstGeom prst="straightConnector1">
              <a:avLst/>
            </a:prstGeom>
            <a:ln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hteck 28"/>
            <p:cNvSpPr/>
            <p:nvPr/>
          </p:nvSpPr>
          <p:spPr>
            <a:xfrm>
              <a:off x="3322686" y="4233798"/>
              <a:ext cx="234320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de-CH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Kommunikationsplattfron</a:t>
              </a:r>
            </a:p>
            <a:p>
              <a:pPr marL="285750" indent="-285750">
                <a:buFontTx/>
                <a:buChar char="-"/>
              </a:pPr>
              <a:r>
                <a:rPr lang="de-CH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«online-Marktplatz»</a:t>
              </a:r>
              <a:endParaRPr lang="en-US" sz="1400" dirty="0"/>
            </a:p>
          </p:txBody>
        </p:sp>
      </p:grpSp>
      <p:sp>
        <p:nvSpPr>
          <p:cNvPr id="31" name="Textfeld 30"/>
          <p:cNvSpPr txBox="1"/>
          <p:nvPr/>
        </p:nvSpPr>
        <p:spPr>
          <a:xfrm>
            <a:off x="539611" y="5516469"/>
            <a:ext cx="81518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Anbieter-Fokus: </a:t>
            </a:r>
            <a:r>
              <a:rPr lang="de-CH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Geld, Netzwerkeffekt, effizientere Zielgruppe für Marketingmassnahmen,…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131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000" dirty="0"/>
              <a:t>Kommunikationspolitik – Auswahl Medium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822559638"/>
              </p:ext>
            </p:extLst>
          </p:nvPr>
        </p:nvGraphicFramePr>
        <p:xfrm>
          <a:off x="1007604" y="2276872"/>
          <a:ext cx="7128792" cy="33843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544383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Kommunikationspolitik</a:t>
            </a: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2498719043"/>
              </p:ext>
            </p:extLst>
          </p:nvPr>
        </p:nvGraphicFramePr>
        <p:xfrm>
          <a:off x="1150620" y="404664"/>
          <a:ext cx="6842760" cy="4480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0189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400" kern="1200" noProof="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Produktdefinition</a:t>
            </a:r>
            <a:endParaRPr lang="de-DE" noProof="0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29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Community-Marktplatz für Buchungen und Vermietung von:</a:t>
            </a:r>
          </a:p>
          <a:p>
            <a:pPr lvl="1"/>
            <a:r>
              <a:rPr lang="de-DE" dirty="0"/>
              <a:t>Arbeitsplätzen</a:t>
            </a:r>
          </a:p>
          <a:p>
            <a:pPr lvl="1"/>
            <a:r>
              <a:rPr lang="de-DE" dirty="0"/>
              <a:t>Seminarräumen</a:t>
            </a:r>
          </a:p>
          <a:p>
            <a:pPr lvl="1"/>
            <a:r>
              <a:rPr lang="de-DE" noProof="0" dirty="0" err="1"/>
              <a:t>Hochzeitslocations</a:t>
            </a:r>
            <a:endParaRPr lang="de-DE" noProof="0" dirty="0"/>
          </a:p>
          <a:p>
            <a:pPr lvl="1"/>
            <a:r>
              <a:rPr lang="de-DE" noProof="0" dirty="0"/>
              <a:t>Partyräumen</a:t>
            </a:r>
          </a:p>
          <a:p>
            <a:pPr lvl="1"/>
            <a:r>
              <a:rPr lang="de-DE" dirty="0"/>
              <a:t>usw.</a:t>
            </a:r>
            <a:endParaRPr lang="de-DE" noProof="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Vertriebspolitik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 vert="horz" lIns="0" tIns="45720" rIns="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- Analyse der Vertriebssituation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- Interne Entwicklungstendenz: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enorme Wachstumsmöglichkeiten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Kundenberater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- Telefondienst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- Externe Entwicklungstendenz: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- Angebot und Nachfrage nach Sharing-Plattformen wachsen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- Konkurrenzzunahme </a:t>
            </a:r>
          </a:p>
          <a:p>
            <a:pPr marL="0" indent="0">
              <a:buNone/>
            </a:pPr>
            <a:r>
              <a:rPr lang="de-DE" dirty="0">
                <a:latin typeface="Calibri" charset="0"/>
              </a:rPr>
              <a:t> </a:t>
            </a:r>
          </a:p>
          <a:p>
            <a:endParaRPr lang="de-DE" dirty="0">
              <a:latin typeface="Calibri" charset="0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1037721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Vertriebspolitik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 vert="horz" lIns="0" tIns="45720" rIns="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- 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Festlegung der Vertriebsziele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  - Ökonomisch-orientiert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</a:t>
            </a:r>
            <a:r>
              <a:rPr lang="de-DE" dirty="0">
                <a:solidFill>
                  <a:srgbClr val="000000"/>
                </a:solidFill>
                <a:latin typeface="Calibri"/>
              </a:rPr>
              <a:t>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Gewinn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  - Kostenreduzierung </a:t>
            </a:r>
          </a:p>
          <a:p>
            <a:pPr marL="0" indent="0">
              <a:buNone/>
            </a:pPr>
            <a:endParaRPr lang="de-DE" dirty="0">
              <a:solidFill>
                <a:srgbClr val="000000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Versorgungsorientiert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Schnelle und zuverlässige Abwicklung der Buchung/Vermietung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Psychologisch-orientiert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Bekanntheit</a:t>
            </a:r>
            <a:r>
              <a:rPr lang="de-DE" dirty="0">
                <a:latin typeface="Calibri" charset="0"/>
              </a:rPr>
              <a:t> </a:t>
            </a:r>
          </a:p>
          <a:p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12943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6830326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Vertriebspolitik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00487" y="1846263"/>
            <a:ext cx="8395863" cy="4022725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- Vertriebspolitische Strategieentwicklung </a:t>
            </a:r>
          </a:p>
          <a:p>
            <a:pPr marL="0" indent="0">
              <a:buNone/>
            </a:pPr>
            <a:endParaRPr lang="de-DE" b="1" dirty="0">
              <a:solidFill>
                <a:srgbClr val="000000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  - Akquisitorische Strategie: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        - </a:t>
            </a:r>
            <a:r>
              <a:rPr lang="de-DE" dirty="0">
                <a:solidFill>
                  <a:srgbClr val="000000"/>
                </a:solidFill>
                <a:latin typeface="Calibri"/>
              </a:rPr>
              <a:t>Informationen auf roombook.com soll zum Buchen/Vermieten motivieren</a:t>
            </a:r>
            <a:endParaRPr lang="de-DE" dirty="0">
              <a:solidFill>
                <a:srgbClr val="000000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/>
              </a:rPr>
              <a:t>- 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Festlegung des Vertriebsbudgets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/>
              </a:rPr>
              <a:t>         - 30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% des Marketingbudgets???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/>
              </a:rPr>
              <a:t>         - ...%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vom </a:t>
            </a:r>
            <a:r>
              <a:rPr lang="de-DE" dirty="0" err="1">
                <a:solidFill>
                  <a:srgbClr val="000000"/>
                </a:solidFill>
                <a:latin typeface="Calibri" charset="0"/>
              </a:rPr>
              <a:t>umsatz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??? </a:t>
            </a:r>
          </a:p>
          <a:p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7495276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Vertriebspolitik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 vert="horz" lIns="0" tIns="45720" rIns="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- Durchführung der </a:t>
            </a:r>
            <a:r>
              <a:rPr lang="de-DE" b="1" dirty="0" err="1">
                <a:solidFill>
                  <a:srgbClr val="000000"/>
                </a:solidFill>
                <a:latin typeface="Calibri" charset="0"/>
              </a:rPr>
              <a:t>Vertriebsmassnahmen</a:t>
            </a: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  - Auswahl der Vertriebssysteme: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  - Direkter Vertrieb =&gt; Online-Vertrieb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  - Vorteil: Kostenvorteile, direkter Kontakt zu Kunden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pPr marL="0" indent="0">
              <a:buNone/>
            </a:pPr>
            <a:r>
              <a:rPr lang="de-DE" b="1" dirty="0">
                <a:solidFill>
                  <a:srgbClr val="000000"/>
                </a:solidFill>
                <a:latin typeface="Calibri" charset="0"/>
              </a:rPr>
              <a:t>        - Einsatz des Online-Vertriebs: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  - Internetkommunikation (Marketinginstrument) </a:t>
            </a:r>
          </a:p>
          <a:p>
            <a:pPr marL="0" indent="0">
              <a:buNone/>
            </a:pPr>
            <a:r>
              <a:rPr lang="de-DE" dirty="0">
                <a:solidFill>
                  <a:srgbClr val="000000"/>
                </a:solidFill>
                <a:latin typeface="Calibri" charset="0"/>
              </a:rPr>
              <a:t>        - E-Commerce (Vertriebskanal) </a:t>
            </a:r>
          </a:p>
          <a:p>
            <a:pPr marL="0" indent="0">
              <a:buNone/>
            </a:pPr>
            <a:r>
              <a:rPr lang="de-DE">
                <a:solidFill>
                  <a:srgbClr val="000000"/>
                </a:solidFill>
                <a:latin typeface="Calibri" charset="0"/>
              </a:rPr>
              <a:t>        </a:t>
            </a:r>
            <a:r>
              <a:rPr lang="de-DE" dirty="0">
                <a:solidFill>
                  <a:srgbClr val="000000"/>
                </a:solidFill>
                <a:latin typeface="Calibri" charset="0"/>
              </a:rPr>
              <a:t>- E-Business (Plattform für neue Geschäftsmodelle)</a:t>
            </a:r>
            <a:r>
              <a:rPr lang="de-DE" b="1" dirty="0">
                <a:latin typeface="Calibri" charset="0"/>
              </a:rPr>
              <a:t> </a:t>
            </a:r>
          </a:p>
          <a:p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Durchführung der Massnahmen</a:t>
            </a:r>
          </a:p>
        </p:txBody>
      </p:sp>
    </p:spTree>
    <p:extLst>
      <p:ext uri="{BB962C8B-B14F-4D97-AF65-F5344CB8AC3E}">
        <p14:creationId xmlns:p14="http://schemas.microsoft.com/office/powerpoint/2010/main" val="11484365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Kontrolle der Marketingergebnisse</a:t>
            </a:r>
            <a:endParaRPr lang="de-DE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753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006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400" kern="1200" noProof="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SWOT-Analyse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999883"/>
              </p:ext>
            </p:extLst>
          </p:nvPr>
        </p:nvGraphicFramePr>
        <p:xfrm>
          <a:off x="418396" y="1844825"/>
          <a:ext cx="8352927" cy="444421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1216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02433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81642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753644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CHANCEN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RISIKEN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990429"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STÄRKEN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         </a:t>
                      </a:r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Nachfrage nach Sharing-   </a:t>
                      </a:r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              Plattformen</a:t>
                      </a:r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Einfache Abwicklung</a:t>
                      </a:r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von</a:t>
                      </a:r>
                      <a:r>
                        <a:rPr lang="de-DE" sz="16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Buchung</a:t>
                      </a:r>
                      <a:r>
                        <a:rPr lang="de-DE" sz="16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</a:t>
                      </a:r>
                    </a:p>
                    <a:p>
                      <a:r>
                        <a:rPr lang="de-DE" sz="1600" baseline="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und Vermietungen</a:t>
                      </a:r>
                      <a:endParaRPr lang="de-DE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>
                          <a:solidFill>
                            <a:srgbClr val="00B050"/>
                          </a:solidFill>
                        </a:rPr>
                        <a:t>                  </a:t>
                      </a:r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Starke Konkurrenz</a:t>
                      </a:r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Sicherheitsgarantie für einen</a:t>
                      </a:r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Vermieter</a:t>
                      </a:r>
                    </a:p>
                    <a:p>
                      <a:endParaRPr lang="de-DE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648414">
                <a:tc>
                  <a:txBody>
                    <a:bodyPr/>
                    <a:lstStyle/>
                    <a:p>
                      <a:r>
                        <a:rPr lang="de-DE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SCHWÄCHEN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             </a:t>
                      </a:r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Enorme Wachstums-</a:t>
                      </a:r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                    </a:t>
                      </a:r>
                      <a:r>
                        <a:rPr lang="de-DE" sz="16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möglichkeiten</a:t>
                      </a:r>
                      <a:r>
                        <a:rPr lang="de-DE" sz="16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                      </a:t>
                      </a:r>
                    </a:p>
                    <a:p>
                      <a:endParaRPr lang="de-DE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endParaRPr lang="de-DE" sz="1600" dirty="0"/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Neue</a:t>
                      </a:r>
                      <a:r>
                        <a:rPr lang="de-DE" sz="1600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Plattform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                     </a:t>
                      </a:r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Betriebskosten</a:t>
                      </a:r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endParaRPr lang="de-DE" sz="1600" dirty="0"/>
                    </a:p>
                    <a:p>
                      <a:r>
                        <a:rPr lang="de-DE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Keine</a:t>
                      </a:r>
                      <a:r>
                        <a:rPr lang="de-DE" sz="1600" baseline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Erfahrung</a:t>
                      </a:r>
                      <a:r>
                        <a:rPr lang="de-DE" sz="1600" dirty="0">
                          <a:solidFill>
                            <a:srgbClr val="C00000"/>
                          </a:solidFill>
                        </a:rPr>
                        <a:t>    </a:t>
                      </a:r>
                      <a:r>
                        <a:rPr lang="de-DE" sz="1600" dirty="0"/>
                        <a:t>             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>
                <a:solidFill>
                  <a:schemeClr val="bg1"/>
                </a:solidFill>
              </a:rPr>
              <a:t>Situationsanalyse</a:t>
            </a:r>
          </a:p>
        </p:txBody>
      </p:sp>
    </p:spTree>
    <p:extLst>
      <p:ext uri="{BB962C8B-B14F-4D97-AF65-F5344CB8AC3E}">
        <p14:creationId xmlns:p14="http://schemas.microsoft.com/office/powerpoint/2010/main" val="1959840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Positionierungsanalyse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>
                <a:solidFill>
                  <a:schemeClr val="bg1"/>
                </a:solidFill>
              </a:rPr>
              <a:t>Situationsanalyse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2267744" y="3933056"/>
            <a:ext cx="4320480" cy="0"/>
          </a:xfrm>
          <a:prstGeom prst="straightConnector1">
            <a:avLst/>
          </a:prstGeom>
          <a:ln w="1016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/>
          <p:cNvCxnSpPr/>
          <p:nvPr/>
        </p:nvCxnSpPr>
        <p:spPr>
          <a:xfrm flipV="1">
            <a:off x="4572000" y="2313056"/>
            <a:ext cx="0" cy="3240000"/>
          </a:xfrm>
          <a:prstGeom prst="straightConnector1">
            <a:avLst/>
          </a:prstGeom>
          <a:ln w="1016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/>
          <p:cNvSpPr txBox="1"/>
          <p:nvPr/>
        </p:nvSpPr>
        <p:spPr>
          <a:xfrm>
            <a:off x="4067944" y="1936661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National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3851920" y="5560119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International</a:t>
            </a:r>
          </a:p>
        </p:txBody>
      </p:sp>
      <p:sp>
        <p:nvSpPr>
          <p:cNvPr id="20" name="Textfeld 19"/>
          <p:cNvSpPr txBox="1"/>
          <p:nvPr/>
        </p:nvSpPr>
        <p:spPr>
          <a:xfrm>
            <a:off x="6588224" y="376202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Preis hoch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1218605" y="374839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Preis tief</a:t>
            </a:r>
            <a:endParaRPr lang="de-DE" dirty="0"/>
          </a:p>
        </p:txBody>
      </p:sp>
      <p:sp>
        <p:nvSpPr>
          <p:cNvPr id="22" name="Oval 21"/>
          <p:cNvSpPr/>
          <p:nvPr/>
        </p:nvSpPr>
        <p:spPr>
          <a:xfrm>
            <a:off x="3854547" y="4176288"/>
            <a:ext cx="1697211" cy="3600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Roombook</a:t>
            </a:r>
            <a:endParaRPr lang="de-DE" dirty="0"/>
          </a:p>
        </p:txBody>
      </p:sp>
      <p:sp>
        <p:nvSpPr>
          <p:cNvPr id="23" name="Oval 22"/>
          <p:cNvSpPr/>
          <p:nvPr/>
        </p:nvSpPr>
        <p:spPr>
          <a:xfrm>
            <a:off x="4076546" y="2681849"/>
            <a:ext cx="2319724" cy="3965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Workplace2go</a:t>
            </a:r>
          </a:p>
        </p:txBody>
      </p:sp>
      <p:sp>
        <p:nvSpPr>
          <p:cNvPr id="24" name="Oval 23"/>
          <p:cNvSpPr/>
          <p:nvPr/>
        </p:nvSpPr>
        <p:spPr>
          <a:xfrm>
            <a:off x="1907466" y="2437834"/>
            <a:ext cx="2144750" cy="3965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Raumbörse</a:t>
            </a:r>
          </a:p>
        </p:txBody>
      </p:sp>
      <p:sp>
        <p:nvSpPr>
          <p:cNvPr id="25" name="Oval 24"/>
          <p:cNvSpPr/>
          <p:nvPr/>
        </p:nvSpPr>
        <p:spPr>
          <a:xfrm>
            <a:off x="4067944" y="4847519"/>
            <a:ext cx="2144750" cy="3965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Airbnb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969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Lebenszyklusanalyse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>
                <a:solidFill>
                  <a:schemeClr val="bg1"/>
                </a:solidFill>
              </a:rPr>
              <a:t>Situationsanalyse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682" y="2276872"/>
            <a:ext cx="7220636" cy="3378778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1403648" y="5013176"/>
            <a:ext cx="360040" cy="36563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061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Portfolioanalyse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>
                <a:solidFill>
                  <a:schemeClr val="bg1"/>
                </a:solidFill>
              </a:rPr>
              <a:t>Situationsanalyse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1761757"/>
            <a:ext cx="4608512" cy="4461289"/>
          </a:xfrm>
          <a:prstGeom prst="rect">
            <a:avLst/>
          </a:prstGeom>
        </p:spPr>
      </p:pic>
      <p:sp>
        <p:nvSpPr>
          <p:cNvPr id="6" name="Kreuz 5"/>
          <p:cNvSpPr/>
          <p:nvPr/>
        </p:nvSpPr>
        <p:spPr>
          <a:xfrm rot="2719796">
            <a:off x="3147642" y="3287751"/>
            <a:ext cx="648072" cy="720080"/>
          </a:xfrm>
          <a:prstGeom prst="plus">
            <a:avLst>
              <a:gd name="adj" fmla="val 3674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38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Strategische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785210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JhengHei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inorFont>
    </a:fontScheme>
    <a:fmtScheme name="Office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40000">
              <a:schemeClr val="phClr">
                <a:shade val="70000"/>
                <a:satMod val="145000"/>
              </a:schemeClr>
            </a:gs>
            <a:gs pos="100000">
              <a:schemeClr val="phClr">
                <a:tint val="85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JhengHei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inorFont>
    </a:fontScheme>
    <a:fmtScheme name="Office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40000">
              <a:schemeClr val="phClr">
                <a:shade val="70000"/>
                <a:satMod val="145000"/>
              </a:schemeClr>
            </a:gs>
            <a:gs pos="100000">
              <a:schemeClr val="phClr">
                <a:tint val="85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f105ad54-119a-4495-aa55-0e28b6b4ad2f">english</DirectSourceMarket>
    <ApprovalStatus xmlns="f105ad54-119a-4495-aa55-0e28b6b4ad2f">In Progress</ApprovalStatus>
    <MarketSpecific xmlns="f105ad54-119a-4495-aa55-0e28b6b4ad2f" xsi:nil="true"/>
    <PrimaryImageGen xmlns="f105ad54-119a-4495-aa55-0e28b6b4ad2f">true</PrimaryImageGen>
    <ThumbnailAssetId xmlns="f105ad54-119a-4495-aa55-0e28b6b4ad2f" xsi:nil="true"/>
    <NumericId xmlns="f105ad54-119a-4495-aa55-0e28b6b4ad2f">-1</NumericId>
    <TPFriendlyName xmlns="f105ad54-119a-4495-aa55-0e28b6b4ad2f">Marketing plan</TPFriendlyName>
    <BusinessGroup xmlns="f105ad54-119a-4495-aa55-0e28b6b4ad2f" xsi:nil="true"/>
    <APEditor xmlns="f105ad54-119a-4495-aa55-0e28b6b4ad2f">
      <UserInfo>
        <DisplayName>REDMOND\v-luannv</DisplayName>
        <AccountId>179</AccountId>
        <AccountType/>
      </UserInfo>
    </APEditor>
    <SourceTitle xmlns="f105ad54-119a-4495-aa55-0e28b6b4ad2f">Marketing plan</SourceTitle>
    <OpenTemplate xmlns="f105ad54-119a-4495-aa55-0e28b6b4ad2f">true</OpenTemplate>
    <UALocComments xmlns="f105ad54-119a-4495-aa55-0e28b6b4ad2f" xsi:nil="true"/>
    <ParentAssetId xmlns="f105ad54-119a-4495-aa55-0e28b6b4ad2f" xsi:nil="true"/>
    <PublishStatusLookup xmlns="f105ad54-119a-4495-aa55-0e28b6b4ad2f">
      <Value>88773</Value>
      <Value>519276</Value>
    </PublishStatusLookup>
    <IntlLangReviewDate xmlns="f105ad54-119a-4495-aa55-0e28b6b4ad2f" xsi:nil="true"/>
    <LastPublishResultLookup xmlns="f105ad54-119a-4495-aa55-0e28b6b4ad2f" xsi:nil="true"/>
    <MachineTranslated xmlns="f105ad54-119a-4495-aa55-0e28b6b4ad2f" xsi:nil="true"/>
    <OriginalSourceMarket xmlns="f105ad54-119a-4495-aa55-0e28b6b4ad2f">english</OriginalSourceMarket>
    <TPInstallLocation xmlns="f105ad54-119a-4495-aa55-0e28b6b4ad2f">{My Templates}</TPInstallLocation>
    <APDescription xmlns="f105ad54-119a-4495-aa55-0e28b6b4ad2f" xsi:nil="true"/>
    <ContentItem xmlns="f105ad54-119a-4495-aa55-0e28b6b4ad2f" xsi:nil="true"/>
    <ClipArtFilename xmlns="f105ad54-119a-4495-aa55-0e28b6b4ad2f" xsi:nil="true"/>
    <EditorialStatus xmlns="f105ad54-119a-4495-aa55-0e28b6b4ad2f" xsi:nil="true"/>
    <PublishTargets xmlns="f105ad54-119a-4495-aa55-0e28b6b4ad2f">OfficeOnline</PublishTargets>
    <TPLaunchHelpLinkType xmlns="f105ad54-119a-4495-aa55-0e28b6b4ad2f">Template</TPLaunchHelpLinkType>
    <LastModifiedDateTime xmlns="f105ad54-119a-4495-aa55-0e28b6b4ad2f" xsi:nil="true"/>
    <TimesCloned xmlns="f105ad54-119a-4495-aa55-0e28b6b4ad2f" xsi:nil="true"/>
    <Provider xmlns="f105ad54-119a-4495-aa55-0e28b6b4ad2f">EY006220130</Provider>
    <AssetStart xmlns="f105ad54-119a-4495-aa55-0e28b6b4ad2f">2009-06-17T13:36:51+00:00</AssetStart>
    <LastHandOff xmlns="f105ad54-119a-4495-aa55-0e28b6b4ad2f" xsi:nil="true"/>
    <AcquiredFrom xmlns="f105ad54-119a-4495-aa55-0e28b6b4ad2f" xsi:nil="true"/>
    <TPClientViewer xmlns="f105ad54-119a-4495-aa55-0e28b6b4ad2f">Microsoft Office PowerPoint</TPClientViewer>
    <ArtSampleDocs xmlns="f105ad54-119a-4495-aa55-0e28b6b4ad2f" xsi:nil="true"/>
    <UACurrentWords xmlns="f105ad54-119a-4495-aa55-0e28b6b4ad2f">0</UACurrentWords>
    <UALocRecommendation xmlns="f105ad54-119a-4495-aa55-0e28b6b4ad2f">Localize</UALocRecommendation>
    <IsDeleted xmlns="f105ad54-119a-4495-aa55-0e28b6b4ad2f">false</IsDeleted>
    <ShowIn xmlns="f105ad54-119a-4495-aa55-0e28b6b4ad2f">Show everywhere</ShowIn>
    <UANotes xmlns="f105ad54-119a-4495-aa55-0e28b6b4ad2f">online only</UANotes>
    <TemplateStatus xmlns="f105ad54-119a-4495-aa55-0e28b6b4ad2f" xsi:nil="true"/>
    <VoteCount xmlns="f105ad54-119a-4495-aa55-0e28b6b4ad2f" xsi:nil="true"/>
    <CSXHash xmlns="f105ad54-119a-4495-aa55-0e28b6b4ad2f" xsi:nil="true"/>
    <AssetExpire xmlns="f105ad54-119a-4495-aa55-0e28b6b4ad2f">2100-01-01T00:00:00+00:00</AssetExpire>
    <DSATActionTaken xmlns="f105ad54-119a-4495-aa55-0e28b6b4ad2f" xsi:nil="true"/>
    <CSXSubmissionMarket xmlns="f105ad54-119a-4495-aa55-0e28b6b4ad2f" xsi:nil="true"/>
    <TPExecutable xmlns="f105ad54-119a-4495-aa55-0e28b6b4ad2f" xsi:nil="true"/>
    <SubmitterId xmlns="f105ad54-119a-4495-aa55-0e28b6b4ad2f" xsi:nil="true"/>
    <AssetType xmlns="f105ad54-119a-4495-aa55-0e28b6b4ad2f">TP</AssetType>
    <CSXUpdate xmlns="f105ad54-119a-4495-aa55-0e28b6b4ad2f">false</CSXUpdate>
    <BugNumber xmlns="f105ad54-119a-4495-aa55-0e28b6b4ad2f" xsi:nil="true"/>
    <ApprovalLog xmlns="f105ad54-119a-4495-aa55-0e28b6b4ad2f" xsi:nil="true"/>
    <CSXSubmissionDate xmlns="f105ad54-119a-4495-aa55-0e28b6b4ad2f" xsi:nil="true"/>
    <Milestone xmlns="f105ad54-119a-4495-aa55-0e28b6b4ad2f" xsi:nil="true"/>
    <OriginAsset xmlns="f105ad54-119a-4495-aa55-0e28b6b4ad2f" xsi:nil="true"/>
    <TPComponent xmlns="f105ad54-119a-4495-aa55-0e28b6b4ad2f">PPTFiles</TPComponent>
    <Component xmlns="c7af2036-029c-470e-8042-297c68a41472" xsi:nil="true"/>
    <Description0 xmlns="c7af2036-029c-470e-8042-297c68a41472" xsi:nil="true"/>
    <AssetId xmlns="f105ad54-119a-4495-aa55-0e28b6b4ad2f">TP010107969</AssetId>
    <TPApplication xmlns="f105ad54-119a-4495-aa55-0e28b6b4ad2f">PowerPoint</TPApplication>
    <TPLaunchHelpLink xmlns="f105ad54-119a-4495-aa55-0e28b6b4ad2f" xsi:nil="true"/>
    <IntlLocPriority xmlns="f105ad54-119a-4495-aa55-0e28b6b4ad2f" xsi:nil="true"/>
    <PlannedPubDate xmlns="f105ad54-119a-4495-aa55-0e28b6b4ad2f" xsi:nil="true"/>
    <HandoffToMSDN xmlns="f105ad54-119a-4495-aa55-0e28b6b4ad2f" xsi:nil="true"/>
    <IntlLangReviewer xmlns="f105ad54-119a-4495-aa55-0e28b6b4ad2f" xsi:nil="true"/>
    <CrawlForDependencies xmlns="f105ad54-119a-4495-aa55-0e28b6b4ad2f">false</CrawlForDependencies>
    <TrustLevel xmlns="f105ad54-119a-4495-aa55-0e28b6b4ad2f">1 Microsoft Managed Content</TrustLevel>
    <IsSearchable xmlns="f105ad54-119a-4495-aa55-0e28b6b4ad2f">false</IsSearchable>
    <TPNamespace xmlns="f105ad54-119a-4495-aa55-0e28b6b4ad2f">POWERPNT</TPNamespace>
    <Markets xmlns="f105ad54-119a-4495-aa55-0e28b6b4ad2f"/>
    <AverageRating xmlns="f105ad54-119a-4495-aa55-0e28b6b4ad2f" xsi:nil="true"/>
    <OutputCachingOn xmlns="f105ad54-119a-4495-aa55-0e28b6b4ad2f">false</OutputCachingOn>
    <IntlLangReview xmlns="f105ad54-119a-4495-aa55-0e28b6b4ad2f" xsi:nil="true"/>
    <UAProjectedTotalWords xmlns="f105ad54-119a-4495-aa55-0e28b6b4ad2f" xsi:nil="true"/>
    <APAuthor xmlns="f105ad54-119a-4495-aa55-0e28b6b4ad2f">
      <UserInfo>
        <DisplayName>REDMOND\cynvey</DisplayName>
        <AccountId>305</AccountId>
        <AccountType/>
      </UserInfo>
    </APAuthor>
    <TPAppVersion xmlns="f105ad54-119a-4495-aa55-0e28b6b4ad2f">11</TPAppVersion>
    <TPCommandLine xmlns="f105ad54-119a-4495-aa55-0e28b6b4ad2f">{PP} /n {FilePath}</TPCommandLine>
    <EditorialTags xmlns="f105ad54-119a-4495-aa55-0e28b6b4ad2f" xsi:nil="true"/>
    <Downloads xmlns="f105ad54-119a-4495-aa55-0e28b6b4ad2f">0</Downloads>
    <Providers xmlns="f105ad54-119a-4495-aa55-0e28b6b4ad2f" xsi:nil="true"/>
    <LegacyData xmlns="f105ad54-119a-4495-aa55-0e28b6b4ad2f" xsi:nil="true"/>
    <OOCacheId xmlns="f105ad54-119a-4495-aa55-0e28b6b4ad2f" xsi:nil="true"/>
    <FriendlyTitle xmlns="f105ad54-119a-4495-aa55-0e28b6b4ad2f" xsi:nil="true"/>
    <TemplateTemplateType xmlns="f105ad54-119a-4495-aa55-0e28b6b4ad2f">PowerPoint 2003 Default</TemplateTemplateType>
    <Manager xmlns="f105ad54-119a-4495-aa55-0e28b6b4ad2f" xsi:nil="true"/>
    <PolicheckWords xmlns="f105ad54-119a-4495-aa55-0e28b6b4ad2f" xsi:nil="true"/>
    <BlockPublish xmlns="f105ad54-119a-4495-aa55-0e28b6b4ad2f" xsi:nil="true"/>
    <InternalTagsTaxHTField0 xmlns="f105ad54-119a-4495-aa55-0e28b6b4ad2f">
      <Terms xmlns="http://schemas.microsoft.com/office/infopath/2007/PartnerControls"/>
    </InternalTagsTaxHTField0>
    <CampaignTagsTaxHTField0 xmlns="f105ad54-119a-4495-aa55-0e28b6b4ad2f">
      <Terms xmlns="http://schemas.microsoft.com/office/infopath/2007/PartnerControls"/>
    </CampaignTagsTaxHTField0>
    <LocNewPublishedVersionLookup xmlns="f105ad54-119a-4495-aa55-0e28b6b4ad2f" xsi:nil="true"/>
    <LocPublishedDependentAssetsLookup xmlns="f105ad54-119a-4495-aa55-0e28b6b4ad2f" xsi:nil="true"/>
    <LocManualTestRequired xmlns="f105ad54-119a-4495-aa55-0e28b6b4ad2f" xsi:nil="true"/>
    <LocLastLocAttemptVersionTypeLookup xmlns="f105ad54-119a-4495-aa55-0e28b6b4ad2f" xsi:nil="true"/>
    <LocOverallPublishStatusLookup xmlns="f105ad54-119a-4495-aa55-0e28b6b4ad2f" xsi:nil="true"/>
    <LocPublishedLinkedAssetsLookup xmlns="f105ad54-119a-4495-aa55-0e28b6b4ad2f" xsi:nil="true"/>
    <TaxCatchAll xmlns="f105ad54-119a-4495-aa55-0e28b6b4ad2f"/>
    <LocComments xmlns="f105ad54-119a-4495-aa55-0e28b6b4ad2f" xsi:nil="true"/>
    <LocProcessedForHandoffsLookup xmlns="f105ad54-119a-4495-aa55-0e28b6b4ad2f" xsi:nil="true"/>
    <LocProcessedForMarketsLookup xmlns="f105ad54-119a-4495-aa55-0e28b6b4ad2f" xsi:nil="true"/>
    <LocOverallHandbackStatusLookup xmlns="f105ad54-119a-4495-aa55-0e28b6b4ad2f" xsi:nil="true"/>
    <FeatureTagsTaxHTField0 xmlns="f105ad54-119a-4495-aa55-0e28b6b4ad2f">
      <Terms xmlns="http://schemas.microsoft.com/office/infopath/2007/PartnerControls"/>
    </FeatureTagsTaxHTField0>
    <LocOverallPreviewStatusLookup xmlns="f105ad54-119a-4495-aa55-0e28b6b4ad2f" xsi:nil="true"/>
    <LocalizationTagsTaxHTField0 xmlns="f105ad54-119a-4495-aa55-0e28b6b4ad2f">
      <Terms xmlns="http://schemas.microsoft.com/office/infopath/2007/PartnerControls"/>
    </LocalizationTagsTaxHTField0>
    <ScenarioTagsTaxHTField0 xmlns="f105ad54-119a-4495-aa55-0e28b6b4ad2f">
      <Terms xmlns="http://schemas.microsoft.com/office/infopath/2007/PartnerControls"/>
    </ScenarioTagsTaxHTField0>
    <LocOverallLocStatusLookup xmlns="f105ad54-119a-4495-aa55-0e28b6b4ad2f" xsi:nil="true"/>
    <LocRecommendedHandoff xmlns="f105ad54-119a-4495-aa55-0e28b6b4ad2f" xsi:nil="true"/>
    <RecommendationsModifier xmlns="f105ad54-119a-4495-aa55-0e28b6b4ad2f" xsi:nil="true"/>
    <LocLastLocAttemptVersionLookup xmlns="f105ad54-119a-4495-aa55-0e28b6b4ad2f">99451</LocLastLocAttemptVersionLookup>
    <OriginalRelease xmlns="f105ad54-119a-4495-aa55-0e28b6b4ad2f">14</OriginalRelease>
    <LocMarketGroupTiers2 xmlns="f105ad54-119a-4495-aa55-0e28b6b4ad2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37696D9D1D95EC45A9440548E782419D04008C4669C20C93454ABB50E332FADBDDBE" ma:contentTypeVersion="55" ma:contentTypeDescription="Create a new document." ma:contentTypeScope="" ma:versionID="0862fa1d3c98dca9116b8c2bbf050b2c">
  <xsd:schema xmlns:xsd="http://www.w3.org/2001/XMLSchema" xmlns:xs="http://www.w3.org/2001/XMLSchema" xmlns:p="http://schemas.microsoft.com/office/2006/metadata/properties" xmlns:ns2="f105ad54-119a-4495-aa55-0e28b6b4ad2f" xmlns:ns3="c7af2036-029c-470e-8042-297c68a41472" targetNamespace="http://schemas.microsoft.com/office/2006/metadata/properties" ma:root="true" ma:fieldsID="efcf89ea05a71204977c7c6a0a118372" ns2:_="" ns3:_="">
    <xsd:import namespace="f105ad54-119a-4495-aa55-0e28b6b4ad2f"/>
    <xsd:import namespace="c7af2036-029c-470e-8042-297c68a41472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05ad54-119a-4495-aa55-0e28b6b4ad2f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fcc66ca1-c804-4edc-95c8-efd5040409e2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77ED1C39-458B-43CB-92CF-2BB5034D6716}" ma:internalName="CSXSubmissionMarket" ma:readOnly="false" ma:showField="MarketName" ma:web="f105ad54-119a-4495-aa55-0e28b6b4ad2f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6cd481e8-ffbe-48c6-a0d2-a06a66f62d0e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48E76E2C-5BED-4E0E-9D91-D053B66F5ED2}" ma:internalName="InProjectListLookup" ma:readOnly="true" ma:showField="InProjectLis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49953ee0-cdd8-4a42-ac76-36ba2a8fee2f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48E76E2C-5BED-4E0E-9D91-D053B66F5ED2}" ma:internalName="LastCompleteVersionLookup" ma:readOnly="true" ma:showField="LastComplete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48E76E2C-5BED-4E0E-9D91-D053B66F5ED2}" ma:internalName="LastPreviewErrorLookup" ma:readOnly="true" ma:showField="LastPreview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48E76E2C-5BED-4E0E-9D91-D053B66F5ED2}" ma:internalName="LastPreviewResultLookup" ma:readOnly="true" ma:showField="LastPreview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48E76E2C-5BED-4E0E-9D91-D053B66F5ED2}" ma:internalName="LastPreviewAttemptDateLookup" ma:readOnly="true" ma:showField="LastPreview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48E76E2C-5BED-4E0E-9D91-D053B66F5ED2}" ma:internalName="LastPreviewedByLookup" ma:readOnly="true" ma:showField="LastPreview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48E76E2C-5BED-4E0E-9D91-D053B66F5ED2}" ma:internalName="LastPreviewTimeLookup" ma:readOnly="true" ma:showField="LastPreview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48E76E2C-5BED-4E0E-9D91-D053B66F5ED2}" ma:internalName="LastPreviewVersionLookup" ma:readOnly="true" ma:showField="LastPreview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48E76E2C-5BED-4E0E-9D91-D053B66F5ED2}" ma:internalName="LastPublishErrorLookup" ma:readOnly="true" ma:showField="LastPublish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48E76E2C-5BED-4E0E-9D91-D053B66F5ED2}" ma:internalName="LastPublishResultLookup" ma:readOnly="true" ma:showField="LastPublish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48E76E2C-5BED-4E0E-9D91-D053B66F5ED2}" ma:internalName="LastPublishAttemptDateLookup" ma:readOnly="true" ma:showField="LastPublish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48E76E2C-5BED-4E0E-9D91-D053B66F5ED2}" ma:internalName="LastPublishedByLookup" ma:readOnly="true" ma:showField="LastPublish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48E76E2C-5BED-4E0E-9D91-D053B66F5ED2}" ma:internalName="LastPublishTimeLookup" ma:readOnly="true" ma:showField="LastPublish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48E76E2C-5BED-4E0E-9D91-D053B66F5ED2}" ma:internalName="LastPublishVersionLookup" ma:readOnly="true" ma:showField="LastPublish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F611A6F9-FC3A-482F-805C-5B55AA6502C0}" ma:internalName="LocLastLocAttemptVersionLookup" ma:readOnly="false" ma:showField="LastLocAttemptVersion" ma:web="f105ad54-119a-4495-aa55-0e28b6b4ad2f">
      <xsd:simpleType>
        <xsd:restriction base="dms:Lookup"/>
      </xsd:simpleType>
    </xsd:element>
    <xsd:element name="LocLastLocAttemptVersionTypeLookup" ma:index="72" nillable="true" ma:displayName="Loc Last Loc Attempt Version Type" ma:default="" ma:list="{F611A6F9-FC3A-482F-805C-5B55AA6502C0}" ma:internalName="LocLastLocAttemptVersionTypeLookup" ma:readOnly="true" ma:showField="LastLocAttemptVersionType" ma:web="f105ad54-119a-4495-aa55-0e28b6b4ad2f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F611A6F9-FC3A-482F-805C-5B55AA6502C0}" ma:internalName="LocNewPublishedVersionLookup" ma:readOnly="true" ma:showField="NewPublishedVersion" ma:web="f105ad54-119a-4495-aa55-0e28b6b4ad2f">
      <xsd:simpleType>
        <xsd:restriction base="dms:Lookup"/>
      </xsd:simpleType>
    </xsd:element>
    <xsd:element name="LocOverallHandbackStatusLookup" ma:index="76" nillable="true" ma:displayName="Loc Overall Handback Status" ma:default="" ma:list="{F611A6F9-FC3A-482F-805C-5B55AA6502C0}" ma:internalName="LocOverallHandbackStatusLookup" ma:readOnly="true" ma:showField="OverallHandbackStatus" ma:web="f105ad54-119a-4495-aa55-0e28b6b4ad2f">
      <xsd:simpleType>
        <xsd:restriction base="dms:Lookup"/>
      </xsd:simpleType>
    </xsd:element>
    <xsd:element name="LocOverallLocStatusLookup" ma:index="77" nillable="true" ma:displayName="Loc Overall Localize Status" ma:default="" ma:list="{F611A6F9-FC3A-482F-805C-5B55AA6502C0}" ma:internalName="LocOverallLocStatusLookup" ma:readOnly="true" ma:showField="OverallLocStatus" ma:web="f105ad54-119a-4495-aa55-0e28b6b4ad2f">
      <xsd:simpleType>
        <xsd:restriction base="dms:Lookup"/>
      </xsd:simpleType>
    </xsd:element>
    <xsd:element name="LocOverallPreviewStatusLookup" ma:index="78" nillable="true" ma:displayName="Loc Overall Preview Status" ma:default="" ma:list="{F611A6F9-FC3A-482F-805C-5B55AA6502C0}" ma:internalName="LocOverallPreviewStatusLookup" ma:readOnly="true" ma:showField="OverallPreviewStatus" ma:web="f105ad54-119a-4495-aa55-0e28b6b4ad2f">
      <xsd:simpleType>
        <xsd:restriction base="dms:Lookup"/>
      </xsd:simpleType>
    </xsd:element>
    <xsd:element name="LocOverallPublishStatusLookup" ma:index="79" nillable="true" ma:displayName="Loc Overall Publish Status" ma:default="" ma:list="{F611A6F9-FC3A-482F-805C-5B55AA6502C0}" ma:internalName="LocOverallPublishStatusLookup" ma:readOnly="true" ma:showField="OverallPublishStatus" ma:web="f105ad54-119a-4495-aa55-0e28b6b4ad2f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F611A6F9-FC3A-482F-805C-5B55AA6502C0}" ma:internalName="LocProcessedForHandoffsLookup" ma:readOnly="true" ma:showField="ProcessedForHandoffs" ma:web="f105ad54-119a-4495-aa55-0e28b6b4ad2f">
      <xsd:simpleType>
        <xsd:restriction base="dms:Lookup"/>
      </xsd:simpleType>
    </xsd:element>
    <xsd:element name="LocProcessedForMarketsLookup" ma:index="82" nillable="true" ma:displayName="Loc Processed For Markets" ma:default="" ma:list="{F611A6F9-FC3A-482F-805C-5B55AA6502C0}" ma:internalName="LocProcessedForMarketsLookup" ma:readOnly="true" ma:showField="ProcessedForMarkets" ma:web="f105ad54-119a-4495-aa55-0e28b6b4ad2f">
      <xsd:simpleType>
        <xsd:restriction base="dms:Lookup"/>
      </xsd:simpleType>
    </xsd:element>
    <xsd:element name="LocPublishedDependentAssetsLookup" ma:index="83" nillable="true" ma:displayName="Loc Published Dependent Assets" ma:default="" ma:list="{F611A6F9-FC3A-482F-805C-5B55AA6502C0}" ma:internalName="LocPublishedDependentAssetsLookup" ma:readOnly="true" ma:showField="PublishedDependentAssets" ma:web="f105ad54-119a-4495-aa55-0e28b6b4ad2f">
      <xsd:simpleType>
        <xsd:restriction base="dms:Lookup"/>
      </xsd:simpleType>
    </xsd:element>
    <xsd:element name="LocPublishedLinkedAssetsLookup" ma:index="84" nillable="true" ma:displayName="Loc Published Linked Assets" ma:default="" ma:list="{F611A6F9-FC3A-482F-805C-5B55AA6502C0}" ma:internalName="LocPublishedLinkedAssetsLookup" ma:readOnly="true" ma:showField="PublishedLinkedAssets" ma:web="f105ad54-119a-4495-aa55-0e28b6b4ad2f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e3ccb7f3-e095-4e60-89e4-99358a9e407b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77ED1C39-458B-43CB-92CF-2BB5034D6716}" ma:internalName="Markets" ma:readOnly="false" ma:showField="MarketNa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48E76E2C-5BED-4E0E-9D91-D053B66F5ED2}" ma:internalName="NumOfRatingsLookup" ma:readOnly="true" ma:showField="NumOfRating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48E76E2C-5BED-4E0E-9D91-D053B66F5ED2}" ma:internalName="PublishStatusLookup" ma:readOnly="false" ma:showField="PublishStatu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faf1e1af-89ff-457d-b189-64e47bbed779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14d3419f-9772-4c8d-a0a0-05446c45e95f}" ma:internalName="TaxCatchAll" ma:showField="CatchAllData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14d3419f-9772-4c8d-a0a0-05446c45e95f}" ma:internalName="TaxCatchAllLabel" ma:readOnly="true" ma:showField="CatchAllDataLabel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af2036-029c-470e-8042-297c68a41472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CEC92389-62D6-4683-9CCE-7E53F4625BE5}">
  <ds:schemaRefs>
    <ds:schemaRef ds:uri="http://schemas.microsoft.com/office/2006/metadata/properties"/>
    <ds:schemaRef ds:uri="http://schemas.microsoft.com/office/infopath/2007/PartnerControls"/>
    <ds:schemaRef ds:uri="f105ad54-119a-4495-aa55-0e28b6b4ad2f"/>
    <ds:schemaRef ds:uri="c7af2036-029c-470e-8042-297c68a41472"/>
  </ds:schemaRefs>
</ds:datastoreItem>
</file>

<file path=customXml/itemProps2.xml><?xml version="1.0" encoding="utf-8"?>
<ds:datastoreItem xmlns:ds="http://schemas.openxmlformats.org/officeDocument/2006/customXml" ds:itemID="{84277775-7742-4E0E-8C54-05FE064A3A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05ad54-119a-4495-aa55-0e28b6b4ad2f"/>
    <ds:schemaRef ds:uri="c7af2036-029c-470e-8042-297c68a414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11D3E0-85BC-4761-9F89-41C4A45AC6E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1140</Words>
  <Application>Microsoft Macintosh PowerPoint</Application>
  <PresentationFormat>Bildschirmpräsentation (4:3)</PresentationFormat>
  <Paragraphs>906</Paragraphs>
  <Slides>34</Slides>
  <Notes>28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Courier New</vt:lpstr>
      <vt:lpstr>Wingdings</vt:lpstr>
      <vt:lpstr>Rückblick</vt:lpstr>
      <vt:lpstr>Marketingplan</vt:lpstr>
      <vt:lpstr>Übersicht</vt:lpstr>
      <vt:lpstr>Produktdefinition</vt:lpstr>
      <vt:lpstr>Übersicht</vt:lpstr>
      <vt:lpstr>SWOT-Analyse</vt:lpstr>
      <vt:lpstr>Positionierungsanalyse</vt:lpstr>
      <vt:lpstr>Lebenszyklusanalyse</vt:lpstr>
      <vt:lpstr>Portfolioanalyse</vt:lpstr>
      <vt:lpstr>Übersicht</vt:lpstr>
      <vt:lpstr>Marktwahlstrategien</vt:lpstr>
      <vt:lpstr>Marktwahlstrategien</vt:lpstr>
      <vt:lpstr>Marktwahlstrategien</vt:lpstr>
      <vt:lpstr>Festlegung der strategischen Ziele</vt:lpstr>
      <vt:lpstr>Festlegung der strategischen Ziele</vt:lpstr>
      <vt:lpstr>Marktbearbeitungsstrategien</vt:lpstr>
      <vt:lpstr>Marktteilnehmerstrategien</vt:lpstr>
      <vt:lpstr>Marketinginstrumentstrategien</vt:lpstr>
      <vt:lpstr>Bestimmung des Marketingbudgets</vt:lpstr>
      <vt:lpstr>Übersicht</vt:lpstr>
      <vt:lpstr>PowerPoint-Präsentation</vt:lpstr>
      <vt:lpstr>Übersicht</vt:lpstr>
      <vt:lpstr>Produktpolitik</vt:lpstr>
      <vt:lpstr>Produktpolitik</vt:lpstr>
      <vt:lpstr>Produktpolitik</vt:lpstr>
      <vt:lpstr>Preispolitik</vt:lpstr>
      <vt:lpstr>Kommunikationspolitik - Einleitung</vt:lpstr>
      <vt:lpstr>Kommunikationspolitik - Einleitung</vt:lpstr>
      <vt:lpstr>Kommunikationspolitik – Auswahl Medium</vt:lpstr>
      <vt:lpstr>Kommunikationspolitik</vt:lpstr>
      <vt:lpstr>Vertriebspolitik</vt:lpstr>
      <vt:lpstr>Vertriebspolitik</vt:lpstr>
      <vt:lpstr>Vertriebspolitik</vt:lpstr>
      <vt:lpstr>Vertriebspolitik</vt:lpstr>
      <vt:lpstr>Übersicht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Marketingplan</dc:title>
  <dc:creator/>
  <cp:lastModifiedBy/>
  <cp:revision>8</cp:revision>
  <dcterms:created xsi:type="dcterms:W3CDTF">2016-03-23T09:14:50Z</dcterms:created>
  <dcterms:modified xsi:type="dcterms:W3CDTF">2016-05-24T20:21:46Z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CID">
    <vt:lpwstr>1031</vt:lpwstr>
  </property>
  <property fmtid="{D5CDD505-2E9C-101B-9397-08002B2CF9AE}" pid="3" name="ContentTypeId">
    <vt:lpwstr>0x01010037696D9D1D95EC45A9440548E782419D04008C4669C20C93454ABB50E332FADBDDBE</vt:lpwstr>
  </property>
  <property fmtid="{D5CDD505-2E9C-101B-9397-08002B2CF9AE}" pid="4" name="ImageGenCounter">
    <vt:i4>0</vt:i4>
  </property>
  <property fmtid="{D5CDD505-2E9C-101B-9397-08002B2CF9AE}" pid="5" name="ImageGenStatus">
    <vt:i4>0</vt:i4>
  </property>
  <property fmtid="{D5CDD505-2E9C-101B-9397-08002B2CF9AE}" pid="6" name="PolicheckStatus">
    <vt:i4>0</vt:i4>
  </property>
  <property fmtid="{D5CDD505-2E9C-101B-9397-08002B2CF9AE}" pid="7" name="Applications">
    <vt:lpwstr>67;#Template 12;#53;#PowerPoint 12;#563;#PowerPoint 14</vt:lpwstr>
  </property>
  <property fmtid="{D5CDD505-2E9C-101B-9397-08002B2CF9AE}" pid="8" name="PolicheckCounter">
    <vt:i4>0</vt:i4>
  </property>
  <property fmtid="{D5CDD505-2E9C-101B-9397-08002B2CF9AE}" pid="9" name="APTrustLevel">
    <vt:r8>1</vt:r8>
  </property>
  <property fmtid="{D5CDD505-2E9C-101B-9397-08002B2CF9AE}" pid="10" name="Order">
    <vt:r8>10927800</vt:r8>
  </property>
</Properties>
</file>

<file path=docProps/thumbnail.jpeg>
</file>